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1"/>
    <p:sldMasterId id="2147483697" r:id="rId2"/>
    <p:sldMasterId id="2147483713" r:id="rId3"/>
    <p:sldMasterId id="2147483726" r:id="rId4"/>
    <p:sldMasterId id="2147483728" r:id="rId5"/>
    <p:sldMasterId id="2147483730" r:id="rId6"/>
    <p:sldMasterId id="2147483757" r:id="rId7"/>
    <p:sldMasterId id="2147483773" r:id="rId8"/>
    <p:sldMasterId id="2147483789" r:id="rId9"/>
  </p:sldMasterIdLst>
  <p:notesMasterIdLst>
    <p:notesMasterId r:id="rId12"/>
  </p:notesMasterIdLst>
  <p:sldIdLst>
    <p:sldId id="3872" r:id="rId10"/>
    <p:sldId id="394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ne Bryant"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9BD5"/>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97"/>
    <p:restoredTop sz="96197"/>
  </p:normalViewPr>
  <p:slideViewPr>
    <p:cSldViewPr snapToGrid="0" snapToObjects="1">
      <p:cViewPr varScale="1">
        <p:scale>
          <a:sx n="113" d="100"/>
          <a:sy n="113" d="100"/>
        </p:scale>
        <p:origin x="192" y="40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commentAuthors" Target="commentAuthors.xml"/><Relationship Id="rId3" Type="http://schemas.openxmlformats.org/officeDocument/2006/relationships/slideMaster" Target="slideMasters/slideMaster3.xml"/><Relationship Id="rId7" Type="http://schemas.openxmlformats.org/officeDocument/2006/relationships/slideMaster" Target="slideMasters/slideMaster7.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5" Type="http://schemas.openxmlformats.org/officeDocument/2006/relationships/slideMaster" Target="slideMasters/slideMaster5.xml"/><Relationship Id="rId15" Type="http://schemas.openxmlformats.org/officeDocument/2006/relationships/viewProps" Target="viewProps.xml"/><Relationship Id="rId10" Type="http://schemas.openxmlformats.org/officeDocument/2006/relationships/slide" Target="slides/slid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551F9B-E0D4-E04A-AE4A-4C73183F755D}" type="datetimeFigureOut">
              <a:rPr lang="en-US" smtClean="0"/>
              <a:t>5/12/26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4FC3B6-C398-5249-9FF4-06E7FBD7A00C}" type="slidenum">
              <a:rPr lang="en-US" smtClean="0"/>
              <a:t>‹#›</a:t>
            </a:fld>
            <a:endParaRPr lang="en-US"/>
          </a:p>
        </p:txBody>
      </p:sp>
    </p:spTree>
    <p:extLst>
      <p:ext uri="{BB962C8B-B14F-4D97-AF65-F5344CB8AC3E}">
        <p14:creationId xmlns:p14="http://schemas.microsoft.com/office/powerpoint/2010/main" val="2908908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555625" y="674688"/>
            <a:ext cx="5991225" cy="3370262"/>
          </a:xfrm>
          <a:ln/>
        </p:spPr>
      </p:sp>
      <p:sp>
        <p:nvSpPr>
          <p:cNvPr id="66562"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GB" dirty="0">
              <a:latin typeface="Frutiger 55 Roman" charset="0"/>
              <a:ea typeface="ＭＳ Ｐゴシック" charset="0"/>
            </a:endParaRPr>
          </a:p>
        </p:txBody>
      </p:sp>
    </p:spTree>
    <p:extLst>
      <p:ext uri="{BB962C8B-B14F-4D97-AF65-F5344CB8AC3E}">
        <p14:creationId xmlns:p14="http://schemas.microsoft.com/office/powerpoint/2010/main" val="22996268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AA1D93-D6B2-D774-28AA-60BE2827A9D5}"/>
              </a:ext>
            </a:extLst>
          </p:cNvPr>
          <p:cNvPicPr>
            <a:picLocks noChangeAspect="1"/>
          </p:cNvPicPr>
          <p:nvPr userDrawn="1"/>
        </p:nvPicPr>
        <p:blipFill rotWithShape="1">
          <a:blip r:embed="rId2">
            <a:biLevel thresh="25000"/>
            <a:alphaModFix/>
            <a:extLst>
              <a:ext uri="{BEBA8EAE-BF5A-486C-A8C5-ECC9F3942E4B}">
                <a14:imgProps xmlns:a14="http://schemas.microsoft.com/office/drawing/2010/main">
                  <a14:imgLayer r:embed="rId3">
                    <a14:imgEffect>
                      <a14:sharpenSoften amount="100000"/>
                    </a14:imgEffect>
                    <a14:imgEffect>
                      <a14:colorTemperature colorTemp="1500"/>
                    </a14:imgEffect>
                    <a14:imgEffect>
                      <a14:saturation sat="0"/>
                    </a14:imgEffect>
                    <a14:imgEffect>
                      <a14:brightnessContrast bright="100000" contrast="100000"/>
                    </a14:imgEffect>
                  </a14:imgLayer>
                </a14:imgProps>
              </a:ext>
            </a:extLst>
          </a:blip>
          <a:srcRect l="1" t="-6329" r="-932" b="-17170"/>
          <a:stretch/>
        </p:blipFill>
        <p:spPr>
          <a:xfrm>
            <a:off x="1619458" y="228600"/>
            <a:ext cx="7656898" cy="4115220"/>
          </a:xfrm>
          <a:prstGeom prst="rect">
            <a:avLst/>
          </a:prstGeom>
        </p:spPr>
      </p:pic>
      <p:sp>
        <p:nvSpPr>
          <p:cNvPr id="11" name="Rectangle 10">
            <a:extLst>
              <a:ext uri="{FF2B5EF4-FFF2-40B4-BE49-F238E27FC236}">
                <a16:creationId xmlns:a16="http://schemas.microsoft.com/office/drawing/2014/main" id="{4BE89208-9B63-850C-4083-688F847914B4}"/>
              </a:ext>
            </a:extLst>
          </p:cNvPr>
          <p:cNvSpPr/>
          <p:nvPr userDrawn="1"/>
        </p:nvSpPr>
        <p:spPr>
          <a:xfrm>
            <a:off x="0" y="683173"/>
            <a:ext cx="838200" cy="3195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12" name="Rectangle 11">
            <a:extLst>
              <a:ext uri="{FF2B5EF4-FFF2-40B4-BE49-F238E27FC236}">
                <a16:creationId xmlns:a16="http://schemas.microsoft.com/office/drawing/2014/main" id="{1D7229DE-9090-7F46-0749-8D24267C9572}"/>
              </a:ext>
            </a:extLst>
          </p:cNvPr>
          <p:cNvSpPr/>
          <p:nvPr userDrawn="1"/>
        </p:nvSpPr>
        <p:spPr>
          <a:xfrm>
            <a:off x="490542" y="1"/>
            <a:ext cx="838200" cy="319514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13" name="Slide Number Placeholder 3">
            <a:extLst>
              <a:ext uri="{FF2B5EF4-FFF2-40B4-BE49-F238E27FC236}">
                <a16:creationId xmlns:a16="http://schemas.microsoft.com/office/drawing/2014/main" id="{4F124EF0-BB0F-9728-345C-EB5886D449CA}"/>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42B5D17D-EBA5-084D-BA22-C9C1A8A84999}"/>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b="0" i="1" dirty="0">
                <a:solidFill>
                  <a:schemeClr val="bg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b="0" i="1" dirty="0">
                <a:solidFill>
                  <a:schemeClr val="bg1"/>
                </a:solidFill>
                <a:latin typeface="Avenir Light Oblique" panose="020B0402020203090204" pitchFamily="34" charset="77"/>
              </a:rPr>
              <a:t>publish, make public or provide the content, in whole or in part, to any third person or entity without the prior written consent of Luxury Institute. © 2022 Copyright Luxury Institute, LLC. All Rights Reserved.</a:t>
            </a:r>
          </a:p>
        </p:txBody>
      </p:sp>
    </p:spTree>
    <p:extLst>
      <p:ext uri="{BB962C8B-B14F-4D97-AF65-F5344CB8AC3E}">
        <p14:creationId xmlns:p14="http://schemas.microsoft.com/office/powerpoint/2010/main" val="543074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8F6F6A97-0480-E4FF-D82B-E15AA695411E}"/>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3" name="Footer Placeholder 4">
            <a:extLst>
              <a:ext uri="{FF2B5EF4-FFF2-40B4-BE49-F238E27FC236}">
                <a16:creationId xmlns:a16="http://schemas.microsoft.com/office/drawing/2014/main" id="{F5C2E4E7-744A-95E1-4EA8-A6CCFFBD0439}"/>
              </a:ext>
            </a:extLst>
          </p:cNvPr>
          <p:cNvSpPr txBox="1">
            <a:spLocks/>
          </p:cNvSpPr>
          <p:nvPr userDrawn="1"/>
        </p:nvSpPr>
        <p:spPr>
          <a:xfrm>
            <a:off x="424248" y="6298459"/>
            <a:ext cx="9300519"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2025 Copyright Luxury Institute, LLC. All Rights Reserved.</a:t>
            </a:r>
          </a:p>
        </p:txBody>
      </p:sp>
    </p:spTree>
    <p:extLst>
      <p:ext uri="{BB962C8B-B14F-4D97-AF65-F5344CB8AC3E}">
        <p14:creationId xmlns:p14="http://schemas.microsoft.com/office/powerpoint/2010/main" val="35152960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59B744-C4B9-161A-4D39-9CFA303A237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250B1D-9BA5-86E0-28C4-398192E197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FA7C673-9950-8AC7-2A51-10741215987A}"/>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5" name="Footer Placeholder 4">
            <a:extLst>
              <a:ext uri="{FF2B5EF4-FFF2-40B4-BE49-F238E27FC236}">
                <a16:creationId xmlns:a16="http://schemas.microsoft.com/office/drawing/2014/main" id="{3C66DF54-44CA-3932-DB0B-1FE344616EA8}"/>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2024 Copyright Luxury Institute, LLC. All Rights Reserved.</a:t>
            </a:r>
          </a:p>
        </p:txBody>
      </p:sp>
    </p:spTree>
    <p:extLst>
      <p:ext uri="{BB962C8B-B14F-4D97-AF65-F5344CB8AC3E}">
        <p14:creationId xmlns:p14="http://schemas.microsoft.com/office/powerpoint/2010/main" val="20085064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Bullet and Graphic Sb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6538"/>
            <a:ext cx="11074400" cy="685800"/>
          </a:xfrm>
        </p:spPr>
        <p:txBody>
          <a:bodyPr/>
          <a:lstStyle>
            <a:lvl1pPr>
              <a:defRPr b="0" i="0">
                <a:solidFill>
                  <a:schemeClr val="tx1"/>
                </a:solidFill>
              </a:defRPr>
            </a:lvl1pPr>
          </a:lstStyle>
          <a:p>
            <a:r>
              <a:rPr lang="en-US" dirty="0"/>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2C248388-E7AE-CC41-B155-739CA75F69EB}" type="slidenum">
              <a:rPr lang="en-US"/>
              <a:pPr>
                <a:defRPr/>
              </a:pPr>
              <a:t>‹#›</a:t>
            </a:fld>
            <a:endParaRPr lang="en-US" dirty="0"/>
          </a:p>
        </p:txBody>
      </p:sp>
      <p:sp>
        <p:nvSpPr>
          <p:cNvPr id="5" name="Content Placeholder 4">
            <a:extLst>
              <a:ext uri="{FF2B5EF4-FFF2-40B4-BE49-F238E27FC236}">
                <a16:creationId xmlns:a16="http://schemas.microsoft.com/office/drawing/2014/main" id="{CBE47937-1410-42C0-8528-E5248B9337B9}"/>
              </a:ext>
            </a:extLst>
          </p:cNvPr>
          <p:cNvSpPr>
            <a:spLocks noGrp="1"/>
          </p:cNvSpPr>
          <p:nvPr>
            <p:ph sz="quarter" idx="11"/>
          </p:nvPr>
        </p:nvSpPr>
        <p:spPr>
          <a:xfrm>
            <a:off x="5343072" y="1112838"/>
            <a:ext cx="6340928" cy="5164402"/>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C6CB6BB2-B9F7-4177-8D4F-3DC263A7DAF0}"/>
              </a:ext>
            </a:extLst>
          </p:cNvPr>
          <p:cNvSpPr>
            <a:spLocks noGrp="1"/>
          </p:cNvSpPr>
          <p:nvPr>
            <p:ph type="body" sz="quarter" idx="12"/>
          </p:nvPr>
        </p:nvSpPr>
        <p:spPr>
          <a:xfrm>
            <a:off x="609865" y="6400271"/>
            <a:ext cx="9876896" cy="305594"/>
          </a:xfrm>
        </p:spPr>
        <p:txBody>
          <a:bodyPr/>
          <a:lstStyle>
            <a:lvl1pPr marL="0" indent="0">
              <a:spcBef>
                <a:spcPts val="0"/>
              </a:spcBef>
              <a:buNone/>
              <a:defRPr sz="833" b="0" i="0"/>
            </a:lvl1pPr>
            <a:lvl2pPr marL="544237" indent="0">
              <a:buNone/>
              <a:defRPr sz="833" i="1"/>
            </a:lvl2pPr>
            <a:lvl3pPr marL="1088474" indent="0">
              <a:buNone/>
              <a:defRPr sz="833" i="1"/>
            </a:lvl3pPr>
            <a:lvl4pPr marL="1632711" indent="0">
              <a:buNone/>
              <a:defRPr sz="833" i="1"/>
            </a:lvl4pPr>
            <a:lvl5pPr marL="2176947" indent="0">
              <a:buNone/>
              <a:defRPr sz="833" i="1"/>
            </a:lvl5pPr>
          </a:lstStyle>
          <a:p>
            <a:pPr lvl="0"/>
            <a:r>
              <a:rPr lang="en-US" dirty="0"/>
              <a:t>Edit Master text styles</a:t>
            </a:r>
          </a:p>
        </p:txBody>
      </p:sp>
      <p:sp>
        <p:nvSpPr>
          <p:cNvPr id="6" name="Text Placeholder 5">
            <a:extLst>
              <a:ext uri="{FF2B5EF4-FFF2-40B4-BE49-F238E27FC236}">
                <a16:creationId xmlns:a16="http://schemas.microsoft.com/office/drawing/2014/main" id="{FE27B48F-7ADA-48BD-BD26-73F6CE4BCC07}"/>
              </a:ext>
            </a:extLst>
          </p:cNvPr>
          <p:cNvSpPr>
            <a:spLocks noGrp="1"/>
          </p:cNvSpPr>
          <p:nvPr>
            <p:ph type="body" sz="quarter" idx="13"/>
          </p:nvPr>
        </p:nvSpPr>
        <p:spPr>
          <a:xfrm>
            <a:off x="609865" y="1112573"/>
            <a:ext cx="4669896" cy="5164667"/>
          </a:xfrm>
        </p:spPr>
        <p:txBody>
          <a:bodyPr/>
          <a:lstStyle>
            <a:lvl1pPr>
              <a:defRPr sz="2000" b="0" i="0"/>
            </a:lvl1pPr>
          </a:lstStyle>
          <a:p>
            <a:pPr lvl="0"/>
            <a:r>
              <a:rPr lang="en-US" dirty="0"/>
              <a:t>Edit Master text styles</a:t>
            </a:r>
          </a:p>
        </p:txBody>
      </p:sp>
    </p:spTree>
    <p:extLst>
      <p:ext uri="{BB962C8B-B14F-4D97-AF65-F5344CB8AC3E}">
        <p14:creationId xmlns:p14="http://schemas.microsoft.com/office/powerpoint/2010/main" val="69052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B0ABB-1A9E-9E42-3E40-AB629ADFE6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4102E8-D12B-A579-F619-9DE3B3EECAB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b="0" i="0">
                <a:latin typeface="Avenir Light" panose="020B0402020203020204" pitchFamily="34"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62880FF-6FD1-CADD-EF2D-C7BE82C74A9A}"/>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Slide Number Placeholder 3">
            <a:extLst>
              <a:ext uri="{FF2B5EF4-FFF2-40B4-BE49-F238E27FC236}">
                <a16:creationId xmlns:a16="http://schemas.microsoft.com/office/drawing/2014/main" id="{A401D396-D7F0-8FF5-B251-AB74CDD1A3D0}"/>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8" name="Footer Placeholder 4">
            <a:extLst>
              <a:ext uri="{FF2B5EF4-FFF2-40B4-BE49-F238E27FC236}">
                <a16:creationId xmlns:a16="http://schemas.microsoft.com/office/drawing/2014/main" id="{FD8BDC23-A521-D9C7-CEF5-A23C9D2D4D8C}"/>
              </a:ext>
            </a:extLst>
          </p:cNvPr>
          <p:cNvSpPr txBox="1">
            <a:spLocks/>
          </p:cNvSpPr>
          <p:nvPr userDrawn="1"/>
        </p:nvSpPr>
        <p:spPr>
          <a:xfrm>
            <a:off x="424248" y="6298459"/>
            <a:ext cx="9300519"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2025 Copyright Luxury Institute, LLC. All Rights Reserved.</a:t>
            </a:r>
          </a:p>
        </p:txBody>
      </p:sp>
    </p:spTree>
    <p:extLst>
      <p:ext uri="{BB962C8B-B14F-4D97-AF65-F5344CB8AC3E}">
        <p14:creationId xmlns:p14="http://schemas.microsoft.com/office/powerpoint/2010/main" val="2696944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F817B-8D30-289A-492F-7CC52662C4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55FCA9-39AF-CA0B-3E38-6AFD511E64ED}"/>
              </a:ext>
            </a:extLst>
          </p:cNvPr>
          <p:cNvSpPr>
            <a:spLocks noGrp="1"/>
          </p:cNvSpPr>
          <p:nvPr>
            <p:ph type="pic" idx="1"/>
          </p:nvPr>
        </p:nvSpPr>
        <p:spPr>
          <a:xfrm>
            <a:off x="5183188" y="987426"/>
            <a:ext cx="6172200" cy="4873625"/>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endParaRPr lang="en-US"/>
          </a:p>
        </p:txBody>
      </p:sp>
      <p:sp>
        <p:nvSpPr>
          <p:cNvPr id="4" name="Text Placeholder 3">
            <a:extLst>
              <a:ext uri="{FF2B5EF4-FFF2-40B4-BE49-F238E27FC236}">
                <a16:creationId xmlns:a16="http://schemas.microsoft.com/office/drawing/2014/main" id="{42149A4E-C866-F31A-693F-44DC602039C6}"/>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Slide Number Placeholder 3">
            <a:extLst>
              <a:ext uri="{FF2B5EF4-FFF2-40B4-BE49-F238E27FC236}">
                <a16:creationId xmlns:a16="http://schemas.microsoft.com/office/drawing/2014/main" id="{40D58C4D-217D-FF0B-4371-E4747788F1FD}"/>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7" name="Footer Placeholder 4">
            <a:extLst>
              <a:ext uri="{FF2B5EF4-FFF2-40B4-BE49-F238E27FC236}">
                <a16:creationId xmlns:a16="http://schemas.microsoft.com/office/drawing/2014/main" id="{142A2A3E-DE4E-FED6-9986-D70EED47FFED}"/>
              </a:ext>
            </a:extLst>
          </p:cNvPr>
          <p:cNvSpPr txBox="1">
            <a:spLocks/>
          </p:cNvSpPr>
          <p:nvPr userDrawn="1"/>
        </p:nvSpPr>
        <p:spPr>
          <a:xfrm>
            <a:off x="424248" y="6298459"/>
            <a:ext cx="9300519"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2025 Copyright Luxury Institute, LLC. All Rights Reserved.</a:t>
            </a:r>
          </a:p>
        </p:txBody>
      </p:sp>
    </p:spTree>
    <p:extLst>
      <p:ext uri="{BB962C8B-B14F-4D97-AF65-F5344CB8AC3E}">
        <p14:creationId xmlns:p14="http://schemas.microsoft.com/office/powerpoint/2010/main" val="3057532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4B353-35C2-6FD4-CDFD-300CE4CE84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9AB1F2-B40B-064F-97FA-5EA5276D05F4}"/>
              </a:ext>
            </a:extLst>
          </p:cNvPr>
          <p:cNvSpPr>
            <a:spLocks noGrp="1"/>
          </p:cNvSpPr>
          <p:nvPr>
            <p:ph type="body" orient="vert" idx="1"/>
          </p:nvPr>
        </p:nvSpPr>
        <p:spPr/>
        <p:txBody>
          <a:bodyPr vert="eaVert"/>
          <a:lstStyle>
            <a:lvl5pPr>
              <a:defRPr b="0" i="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FF662292-85DB-88A2-F5E3-0C176270B3A1}"/>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7172F40D-B839-796F-B566-D96421E47D97}"/>
              </a:ext>
            </a:extLst>
          </p:cNvPr>
          <p:cNvSpPr txBox="1">
            <a:spLocks/>
          </p:cNvSpPr>
          <p:nvPr userDrawn="1"/>
        </p:nvSpPr>
        <p:spPr>
          <a:xfrm>
            <a:off x="424248" y="6298459"/>
            <a:ext cx="9300519"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2025 Copyright Luxury Institute, LLC. All Rights Reserved.</a:t>
            </a:r>
          </a:p>
        </p:txBody>
      </p:sp>
    </p:spTree>
    <p:extLst>
      <p:ext uri="{BB962C8B-B14F-4D97-AF65-F5344CB8AC3E}">
        <p14:creationId xmlns:p14="http://schemas.microsoft.com/office/powerpoint/2010/main" val="3688664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59B744-C4B9-161A-4D39-9CFA303A237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250B1D-9BA5-86E0-28C4-398192E19768}"/>
              </a:ext>
            </a:extLst>
          </p:cNvPr>
          <p:cNvSpPr>
            <a:spLocks noGrp="1"/>
          </p:cNvSpPr>
          <p:nvPr>
            <p:ph type="body" orient="vert" idx="1"/>
          </p:nvPr>
        </p:nvSpPr>
        <p:spPr>
          <a:xfrm>
            <a:off x="838200" y="365125"/>
            <a:ext cx="7734300" cy="5811838"/>
          </a:xfrm>
        </p:spPr>
        <p:txBody>
          <a:bodyPr vert="eaVert"/>
          <a:lstStyle>
            <a:lvl5pPr>
              <a:defRPr b="0" i="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7FA7C673-9950-8AC7-2A51-10741215987A}"/>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DD341446-9069-9BA4-34D7-C4CFDBDFF3D3}"/>
              </a:ext>
            </a:extLst>
          </p:cNvPr>
          <p:cNvSpPr txBox="1">
            <a:spLocks/>
          </p:cNvSpPr>
          <p:nvPr userDrawn="1"/>
        </p:nvSpPr>
        <p:spPr>
          <a:xfrm>
            <a:off x="424248" y="6298459"/>
            <a:ext cx="9300519"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2025 Copyright Luxury Institute, LLC. All Rights Reserved.</a:t>
            </a:r>
          </a:p>
        </p:txBody>
      </p:sp>
    </p:spTree>
    <p:extLst>
      <p:ext uri="{BB962C8B-B14F-4D97-AF65-F5344CB8AC3E}">
        <p14:creationId xmlns:p14="http://schemas.microsoft.com/office/powerpoint/2010/main" val="3888760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AA1D93-D6B2-D774-28AA-60BE2827A9D5}"/>
              </a:ext>
            </a:extLst>
          </p:cNvPr>
          <p:cNvPicPr>
            <a:picLocks noChangeAspect="1"/>
          </p:cNvPicPr>
          <p:nvPr userDrawn="1"/>
        </p:nvPicPr>
        <p:blipFill rotWithShape="1">
          <a:blip r:embed="rId2">
            <a:biLevel thresh="25000"/>
            <a:alphaModFix/>
            <a:extLst>
              <a:ext uri="{BEBA8EAE-BF5A-486C-A8C5-ECC9F3942E4B}">
                <a14:imgProps xmlns:a14="http://schemas.microsoft.com/office/drawing/2010/main">
                  <a14:imgLayer r:embed="rId3">
                    <a14:imgEffect>
                      <a14:sharpenSoften amount="100000"/>
                    </a14:imgEffect>
                    <a14:imgEffect>
                      <a14:colorTemperature colorTemp="1500"/>
                    </a14:imgEffect>
                    <a14:imgEffect>
                      <a14:saturation sat="0"/>
                    </a14:imgEffect>
                    <a14:imgEffect>
                      <a14:brightnessContrast bright="100000" contrast="100000"/>
                    </a14:imgEffect>
                  </a14:imgLayer>
                </a14:imgProps>
              </a:ext>
            </a:extLst>
          </a:blip>
          <a:srcRect l="1" t="-6329" r="-932" b="-17170"/>
          <a:stretch/>
        </p:blipFill>
        <p:spPr>
          <a:xfrm>
            <a:off x="1619458" y="228600"/>
            <a:ext cx="7656898" cy="4115220"/>
          </a:xfrm>
          <a:prstGeom prst="rect">
            <a:avLst/>
          </a:prstGeom>
        </p:spPr>
      </p:pic>
      <p:sp>
        <p:nvSpPr>
          <p:cNvPr id="11" name="Rectangle 10">
            <a:extLst>
              <a:ext uri="{FF2B5EF4-FFF2-40B4-BE49-F238E27FC236}">
                <a16:creationId xmlns:a16="http://schemas.microsoft.com/office/drawing/2014/main" id="{4BE89208-9B63-850C-4083-688F847914B4}"/>
              </a:ext>
            </a:extLst>
          </p:cNvPr>
          <p:cNvSpPr/>
          <p:nvPr userDrawn="1"/>
        </p:nvSpPr>
        <p:spPr>
          <a:xfrm>
            <a:off x="0" y="683173"/>
            <a:ext cx="838200" cy="3195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12" name="Rectangle 11">
            <a:extLst>
              <a:ext uri="{FF2B5EF4-FFF2-40B4-BE49-F238E27FC236}">
                <a16:creationId xmlns:a16="http://schemas.microsoft.com/office/drawing/2014/main" id="{1D7229DE-9090-7F46-0749-8D24267C9572}"/>
              </a:ext>
            </a:extLst>
          </p:cNvPr>
          <p:cNvSpPr/>
          <p:nvPr userDrawn="1"/>
        </p:nvSpPr>
        <p:spPr>
          <a:xfrm>
            <a:off x="490542" y="1"/>
            <a:ext cx="838200" cy="319514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13" name="Slide Number Placeholder 3">
            <a:extLst>
              <a:ext uri="{FF2B5EF4-FFF2-40B4-BE49-F238E27FC236}">
                <a16:creationId xmlns:a16="http://schemas.microsoft.com/office/drawing/2014/main" id="{4F124EF0-BB0F-9728-345C-EB5886D449CA}"/>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42B5D17D-EBA5-084D-BA22-C9C1A8A84999}"/>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b="0" i="1" dirty="0">
                <a:solidFill>
                  <a:schemeClr val="bg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2022 Copyright Luxury Institute, LLC. All Rights Reserved.</a:t>
            </a:r>
          </a:p>
        </p:txBody>
      </p:sp>
    </p:spTree>
    <p:extLst>
      <p:ext uri="{BB962C8B-B14F-4D97-AF65-F5344CB8AC3E}">
        <p14:creationId xmlns:p14="http://schemas.microsoft.com/office/powerpoint/2010/main" val="3438879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AA1D93-D6B2-D774-28AA-60BE2827A9D5}"/>
              </a:ext>
            </a:extLst>
          </p:cNvPr>
          <p:cNvPicPr>
            <a:picLocks noChangeAspect="1"/>
          </p:cNvPicPr>
          <p:nvPr userDrawn="1"/>
        </p:nvPicPr>
        <p:blipFill rotWithShape="1">
          <a:blip r:embed="rId2">
            <a:alphaModFix/>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400000"/>
                    </a14:imgEffect>
                    <a14:imgEffect>
                      <a14:brightnessContrast bright="100000" contrast="100000"/>
                    </a14:imgEffect>
                  </a14:imgLayer>
                </a14:imgProps>
              </a:ext>
            </a:extLst>
          </a:blip>
          <a:srcRect l="1" t="-6329" r="-932" b="-17170"/>
          <a:stretch/>
        </p:blipFill>
        <p:spPr>
          <a:xfrm>
            <a:off x="1619458" y="228600"/>
            <a:ext cx="7656898" cy="4115220"/>
          </a:xfrm>
          <a:prstGeom prst="rect">
            <a:avLst/>
          </a:prstGeom>
        </p:spPr>
      </p:pic>
      <p:sp>
        <p:nvSpPr>
          <p:cNvPr id="11" name="Rectangle 10">
            <a:extLst>
              <a:ext uri="{FF2B5EF4-FFF2-40B4-BE49-F238E27FC236}">
                <a16:creationId xmlns:a16="http://schemas.microsoft.com/office/drawing/2014/main" id="{4BE89208-9B63-850C-4083-688F847914B4}"/>
              </a:ext>
            </a:extLst>
          </p:cNvPr>
          <p:cNvSpPr/>
          <p:nvPr userDrawn="1"/>
        </p:nvSpPr>
        <p:spPr>
          <a:xfrm>
            <a:off x="0" y="683173"/>
            <a:ext cx="838200" cy="3195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12" name="Rectangle 11">
            <a:extLst>
              <a:ext uri="{FF2B5EF4-FFF2-40B4-BE49-F238E27FC236}">
                <a16:creationId xmlns:a16="http://schemas.microsoft.com/office/drawing/2014/main" id="{1D7229DE-9090-7F46-0749-8D24267C9572}"/>
              </a:ext>
            </a:extLst>
          </p:cNvPr>
          <p:cNvSpPr/>
          <p:nvPr userDrawn="1"/>
        </p:nvSpPr>
        <p:spPr>
          <a:xfrm>
            <a:off x="490542" y="1"/>
            <a:ext cx="838200" cy="319514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13" name="Slide Number Placeholder 3">
            <a:extLst>
              <a:ext uri="{FF2B5EF4-FFF2-40B4-BE49-F238E27FC236}">
                <a16:creationId xmlns:a16="http://schemas.microsoft.com/office/drawing/2014/main" id="{4F124EF0-BB0F-9728-345C-EB5886D449CA}"/>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TextBox 5">
            <a:extLst>
              <a:ext uri="{FF2B5EF4-FFF2-40B4-BE49-F238E27FC236}">
                <a16:creationId xmlns:a16="http://schemas.microsoft.com/office/drawing/2014/main" id="{6B3227F5-C8C9-B444-EA9F-B145685AD45E}"/>
              </a:ext>
            </a:extLst>
          </p:cNvPr>
          <p:cNvSpPr txBox="1"/>
          <p:nvPr userDrawn="1"/>
        </p:nvSpPr>
        <p:spPr>
          <a:xfrm>
            <a:off x="49876" y="3923614"/>
            <a:ext cx="11139054" cy="584775"/>
          </a:xfrm>
          <a:prstGeom prst="rect">
            <a:avLst/>
          </a:prstGeom>
          <a:noFill/>
        </p:spPr>
        <p:txBody>
          <a:bodyPr wrap="square" rtlCol="0">
            <a:spAutoFit/>
          </a:bodyPr>
          <a:lstStyle/>
          <a:p>
            <a:r>
              <a:rPr lang="en-US" sz="3200" b="0" dirty="0">
                <a:solidFill>
                  <a:schemeClr val="accent5">
                    <a:alpha val="83000"/>
                  </a:schemeClr>
                </a:solidFill>
                <a:latin typeface="Times New Roman" panose="02020603050405020304" pitchFamily="18" charset="0"/>
                <a:cs typeface="Times New Roman" panose="02020603050405020304" pitchFamily="18" charset="0"/>
              </a:rPr>
              <a:t>Private client Professional (PCP) Certification Program</a:t>
            </a:r>
          </a:p>
        </p:txBody>
      </p:sp>
      <p:cxnSp>
        <p:nvCxnSpPr>
          <p:cNvPr id="8" name="Straight Connector 7">
            <a:extLst>
              <a:ext uri="{FF2B5EF4-FFF2-40B4-BE49-F238E27FC236}">
                <a16:creationId xmlns:a16="http://schemas.microsoft.com/office/drawing/2014/main" id="{63EEB767-3C44-DC4B-9C59-79809849DE40}"/>
              </a:ext>
            </a:extLst>
          </p:cNvPr>
          <p:cNvCxnSpPr>
            <a:cxnSpLocks/>
          </p:cNvCxnSpPr>
          <p:nvPr userDrawn="1"/>
        </p:nvCxnSpPr>
        <p:spPr>
          <a:xfrm>
            <a:off x="0" y="3877880"/>
            <a:ext cx="9243753"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F7812E0-6F44-3FD5-C67A-2AA78961B11A}"/>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bg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2022 Copyright Luxury Institute, LLC. All Rights Reserved.</a:t>
            </a:r>
          </a:p>
        </p:txBody>
      </p:sp>
    </p:spTree>
    <p:extLst>
      <p:ext uri="{BB962C8B-B14F-4D97-AF65-F5344CB8AC3E}">
        <p14:creationId xmlns:p14="http://schemas.microsoft.com/office/powerpoint/2010/main" val="966576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89208-9B63-850C-4083-688F847914B4}"/>
              </a:ext>
            </a:extLst>
          </p:cNvPr>
          <p:cNvSpPr/>
          <p:nvPr userDrawn="1"/>
        </p:nvSpPr>
        <p:spPr>
          <a:xfrm>
            <a:off x="0" y="683173"/>
            <a:ext cx="838200" cy="3195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12" name="Rectangle 11">
            <a:extLst>
              <a:ext uri="{FF2B5EF4-FFF2-40B4-BE49-F238E27FC236}">
                <a16:creationId xmlns:a16="http://schemas.microsoft.com/office/drawing/2014/main" id="{1D7229DE-9090-7F46-0749-8D24267C9572}"/>
              </a:ext>
            </a:extLst>
          </p:cNvPr>
          <p:cNvSpPr/>
          <p:nvPr userDrawn="1"/>
        </p:nvSpPr>
        <p:spPr>
          <a:xfrm>
            <a:off x="490542" y="1"/>
            <a:ext cx="838200" cy="319514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5" name="Slide Number Placeholder 3">
            <a:extLst>
              <a:ext uri="{FF2B5EF4-FFF2-40B4-BE49-F238E27FC236}">
                <a16:creationId xmlns:a16="http://schemas.microsoft.com/office/drawing/2014/main" id="{8893BA10-0859-DFE1-9883-7BC3F0000DD6}"/>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7" name="Footer Placeholder 4">
            <a:extLst>
              <a:ext uri="{FF2B5EF4-FFF2-40B4-BE49-F238E27FC236}">
                <a16:creationId xmlns:a16="http://schemas.microsoft.com/office/drawing/2014/main" id="{FF41FAE0-50DF-A4DE-4A1D-5401C0076DA4}"/>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bg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2022 Copyright Luxury Institute, LLC. All Rights Reserved.</a:t>
            </a:r>
          </a:p>
        </p:txBody>
      </p:sp>
    </p:spTree>
    <p:extLst>
      <p:ext uri="{BB962C8B-B14F-4D97-AF65-F5344CB8AC3E}">
        <p14:creationId xmlns:p14="http://schemas.microsoft.com/office/powerpoint/2010/main" val="2173198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5E21DD-7C46-F9FB-354B-F270211C85AA}"/>
              </a:ext>
            </a:extLst>
          </p:cNvPr>
          <p:cNvSpPr/>
          <p:nvPr userDrawn="1"/>
        </p:nvSpPr>
        <p:spPr>
          <a:xfrm>
            <a:off x="0" y="683173"/>
            <a:ext cx="838200" cy="3195145"/>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8" name="Rectangle 7">
            <a:extLst>
              <a:ext uri="{FF2B5EF4-FFF2-40B4-BE49-F238E27FC236}">
                <a16:creationId xmlns:a16="http://schemas.microsoft.com/office/drawing/2014/main" id="{E70FA589-8086-3759-A70B-E772B417BA5E}"/>
              </a:ext>
            </a:extLst>
          </p:cNvPr>
          <p:cNvSpPr/>
          <p:nvPr userDrawn="1"/>
        </p:nvSpPr>
        <p:spPr>
          <a:xfrm>
            <a:off x="490542" y="1"/>
            <a:ext cx="838200" cy="319514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2" name="Title 1">
            <a:extLst>
              <a:ext uri="{FF2B5EF4-FFF2-40B4-BE49-F238E27FC236}">
                <a16:creationId xmlns:a16="http://schemas.microsoft.com/office/drawing/2014/main" id="{E82AB55D-F0FD-E8FE-6B05-8D9B48D35AF9}"/>
              </a:ext>
            </a:extLst>
          </p:cNvPr>
          <p:cNvSpPr>
            <a:spLocks noGrp="1"/>
          </p:cNvSpPr>
          <p:nvPr>
            <p:ph type="ctrTitle" hasCustomPrompt="1"/>
          </p:nvPr>
        </p:nvSpPr>
        <p:spPr>
          <a:xfrm>
            <a:off x="1524000" y="1122363"/>
            <a:ext cx="9144000" cy="2387600"/>
          </a:xfrm>
          <a:prstGeom prst="rect">
            <a:avLst/>
          </a:prstGeom>
        </p:spPr>
        <p:txBody>
          <a:bodyPr anchor="ctr">
            <a:normAutofit/>
          </a:bodyPr>
          <a:lstStyle>
            <a:lvl1pPr algn="l">
              <a:defRPr sz="4800"/>
            </a:lvl1pPr>
          </a:lstStyle>
          <a:p>
            <a:r>
              <a:rPr lang="en-US" dirty="0"/>
              <a:t>CLICK TO EDIT MASTER TITLE STYLE</a:t>
            </a:r>
          </a:p>
        </p:txBody>
      </p:sp>
      <p:sp>
        <p:nvSpPr>
          <p:cNvPr id="3" name="Subtitle 2">
            <a:extLst>
              <a:ext uri="{FF2B5EF4-FFF2-40B4-BE49-F238E27FC236}">
                <a16:creationId xmlns:a16="http://schemas.microsoft.com/office/drawing/2014/main" id="{F10B1CEC-1F2D-F795-16C4-919BB4C3AEB0}"/>
              </a:ext>
            </a:extLst>
          </p:cNvPr>
          <p:cNvSpPr>
            <a:spLocks noGrp="1"/>
          </p:cNvSpPr>
          <p:nvPr>
            <p:ph type="subTitle" idx="1"/>
          </p:nvPr>
        </p:nvSpPr>
        <p:spPr>
          <a:xfrm>
            <a:off x="1524000" y="3602038"/>
            <a:ext cx="9144000" cy="1655762"/>
          </a:xfrm>
        </p:spPr>
        <p:txBody>
          <a:bodyPr/>
          <a:lstStyle>
            <a:lvl1pPr marL="0" indent="0" algn="l">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7" name="Slide Number Placeholder 3">
            <a:extLst>
              <a:ext uri="{FF2B5EF4-FFF2-40B4-BE49-F238E27FC236}">
                <a16:creationId xmlns:a16="http://schemas.microsoft.com/office/drawing/2014/main" id="{97DBD8B2-642C-1A60-E70C-2F1A2823EE5A}"/>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11" name="Footer Placeholder 4">
            <a:extLst>
              <a:ext uri="{FF2B5EF4-FFF2-40B4-BE49-F238E27FC236}">
                <a16:creationId xmlns:a16="http://schemas.microsoft.com/office/drawing/2014/main" id="{708CB980-46BA-0813-3C6F-33623581E57C}"/>
              </a:ext>
            </a:extLst>
          </p:cNvPr>
          <p:cNvSpPr txBox="1">
            <a:spLocks/>
          </p:cNvSpPr>
          <p:nvPr userDrawn="1"/>
        </p:nvSpPr>
        <p:spPr>
          <a:xfrm>
            <a:off x="1524000" y="6205474"/>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2022 Copyright Luxury Institute, LLC. All Rights Reserved.</a:t>
            </a:r>
          </a:p>
        </p:txBody>
      </p:sp>
      <p:pic>
        <p:nvPicPr>
          <p:cNvPr id="12" name="Picture 11">
            <a:extLst>
              <a:ext uri="{FF2B5EF4-FFF2-40B4-BE49-F238E27FC236}">
                <a16:creationId xmlns:a16="http://schemas.microsoft.com/office/drawing/2014/main" id="{41E4595A-7F19-4CCB-B662-D09D9D1FD038}"/>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561120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D913-19D6-E61E-DF34-ADFAF172C4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5815923-6F91-2046-9577-847001C96688}"/>
              </a:ext>
            </a:extLst>
          </p:cNvPr>
          <p:cNvSpPr>
            <a:spLocks noGrp="1"/>
          </p:cNvSpPr>
          <p:nvPr>
            <p:ph idx="1"/>
          </p:nvPr>
        </p:nvSpPr>
        <p:spPr/>
        <p:txBody>
          <a:bodyPr/>
          <a:lstStyle>
            <a:lvl5pPr>
              <a:defRPr b="0" i="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1789AACF-787D-B0B7-3B84-36DDCD67EB28}"/>
              </a:ext>
            </a:extLst>
          </p:cNvPr>
          <p:cNvSpPr/>
          <p:nvPr userDrawn="1"/>
        </p:nvSpPr>
        <p:spPr>
          <a:xfrm>
            <a:off x="0" y="683173"/>
            <a:ext cx="838200" cy="3195145"/>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6" name="Slide Number Placeholder 3">
            <a:extLst>
              <a:ext uri="{FF2B5EF4-FFF2-40B4-BE49-F238E27FC236}">
                <a16:creationId xmlns:a16="http://schemas.microsoft.com/office/drawing/2014/main" id="{7A201576-6CD6-B322-ACCD-EE67C82B9339}"/>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8" name="Footer Placeholder 4">
            <a:extLst>
              <a:ext uri="{FF2B5EF4-FFF2-40B4-BE49-F238E27FC236}">
                <a16:creationId xmlns:a16="http://schemas.microsoft.com/office/drawing/2014/main" id="{60633498-E81E-1BD6-72D4-6F513A884E07}"/>
              </a:ext>
            </a:extLst>
          </p:cNvPr>
          <p:cNvSpPr txBox="1">
            <a:spLocks/>
          </p:cNvSpPr>
          <p:nvPr userDrawn="1"/>
        </p:nvSpPr>
        <p:spPr>
          <a:xfrm>
            <a:off x="1524000" y="6205474"/>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2022 Copyright Luxury Institute, LLC. All Rights Reserved.</a:t>
            </a:r>
          </a:p>
        </p:txBody>
      </p:sp>
      <p:pic>
        <p:nvPicPr>
          <p:cNvPr id="9" name="Picture 8">
            <a:extLst>
              <a:ext uri="{FF2B5EF4-FFF2-40B4-BE49-F238E27FC236}">
                <a16:creationId xmlns:a16="http://schemas.microsoft.com/office/drawing/2014/main" id="{2B14CFA0-9FB4-873A-C63B-DC9A7424FA5A}"/>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577954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AA1D93-D6B2-D774-28AA-60BE2827A9D5}"/>
              </a:ext>
            </a:extLst>
          </p:cNvPr>
          <p:cNvPicPr>
            <a:picLocks noChangeAspect="1"/>
          </p:cNvPicPr>
          <p:nvPr userDrawn="1"/>
        </p:nvPicPr>
        <p:blipFill rotWithShape="1">
          <a:blip r:embed="rId2">
            <a:alphaModFix/>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400000"/>
                    </a14:imgEffect>
                    <a14:imgEffect>
                      <a14:brightnessContrast bright="100000" contrast="100000"/>
                    </a14:imgEffect>
                  </a14:imgLayer>
                </a14:imgProps>
              </a:ext>
            </a:extLst>
          </a:blip>
          <a:srcRect l="1" t="-6329" r="-932" b="-17170"/>
          <a:stretch/>
        </p:blipFill>
        <p:spPr>
          <a:xfrm>
            <a:off x="1619458" y="228600"/>
            <a:ext cx="7656898" cy="4115220"/>
          </a:xfrm>
          <a:prstGeom prst="rect">
            <a:avLst/>
          </a:prstGeom>
        </p:spPr>
      </p:pic>
      <p:sp>
        <p:nvSpPr>
          <p:cNvPr id="11" name="Rectangle 10">
            <a:extLst>
              <a:ext uri="{FF2B5EF4-FFF2-40B4-BE49-F238E27FC236}">
                <a16:creationId xmlns:a16="http://schemas.microsoft.com/office/drawing/2014/main" id="{4BE89208-9B63-850C-4083-688F847914B4}"/>
              </a:ext>
            </a:extLst>
          </p:cNvPr>
          <p:cNvSpPr/>
          <p:nvPr userDrawn="1"/>
        </p:nvSpPr>
        <p:spPr>
          <a:xfrm>
            <a:off x="0" y="683173"/>
            <a:ext cx="838200" cy="3195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12" name="Rectangle 11">
            <a:extLst>
              <a:ext uri="{FF2B5EF4-FFF2-40B4-BE49-F238E27FC236}">
                <a16:creationId xmlns:a16="http://schemas.microsoft.com/office/drawing/2014/main" id="{1D7229DE-9090-7F46-0749-8D24267C9572}"/>
              </a:ext>
            </a:extLst>
          </p:cNvPr>
          <p:cNvSpPr/>
          <p:nvPr userDrawn="1"/>
        </p:nvSpPr>
        <p:spPr>
          <a:xfrm>
            <a:off x="490542" y="1"/>
            <a:ext cx="838200" cy="319514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13" name="Slide Number Placeholder 3">
            <a:extLst>
              <a:ext uri="{FF2B5EF4-FFF2-40B4-BE49-F238E27FC236}">
                <a16:creationId xmlns:a16="http://schemas.microsoft.com/office/drawing/2014/main" id="{4F124EF0-BB0F-9728-345C-EB5886D449CA}"/>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TextBox 5">
            <a:extLst>
              <a:ext uri="{FF2B5EF4-FFF2-40B4-BE49-F238E27FC236}">
                <a16:creationId xmlns:a16="http://schemas.microsoft.com/office/drawing/2014/main" id="{6B3227F5-C8C9-B444-EA9F-B145685AD45E}"/>
              </a:ext>
            </a:extLst>
          </p:cNvPr>
          <p:cNvSpPr txBox="1"/>
          <p:nvPr userDrawn="1"/>
        </p:nvSpPr>
        <p:spPr>
          <a:xfrm>
            <a:off x="49876" y="3923614"/>
            <a:ext cx="11139054" cy="584775"/>
          </a:xfrm>
          <a:prstGeom prst="rect">
            <a:avLst/>
          </a:prstGeom>
          <a:noFill/>
        </p:spPr>
        <p:txBody>
          <a:bodyPr wrap="square" rtlCol="0">
            <a:spAutoFit/>
          </a:bodyPr>
          <a:lstStyle/>
          <a:p>
            <a:r>
              <a:rPr lang="en-US" sz="3200" b="0" dirty="0">
                <a:solidFill>
                  <a:schemeClr val="accent5">
                    <a:alpha val="83000"/>
                  </a:schemeClr>
                </a:solidFill>
                <a:latin typeface="Times New Roman" panose="02020603050405020304" pitchFamily="18" charset="0"/>
                <a:cs typeface="Times New Roman" panose="02020603050405020304" pitchFamily="18" charset="0"/>
              </a:rPr>
              <a:t>Private client Professional (PCP) Certification Program</a:t>
            </a:r>
          </a:p>
        </p:txBody>
      </p:sp>
      <p:cxnSp>
        <p:nvCxnSpPr>
          <p:cNvPr id="8" name="Straight Connector 7">
            <a:extLst>
              <a:ext uri="{FF2B5EF4-FFF2-40B4-BE49-F238E27FC236}">
                <a16:creationId xmlns:a16="http://schemas.microsoft.com/office/drawing/2014/main" id="{63EEB767-3C44-DC4B-9C59-79809849DE40}"/>
              </a:ext>
            </a:extLst>
          </p:cNvPr>
          <p:cNvCxnSpPr>
            <a:cxnSpLocks/>
          </p:cNvCxnSpPr>
          <p:nvPr userDrawn="1"/>
        </p:nvCxnSpPr>
        <p:spPr>
          <a:xfrm>
            <a:off x="0" y="3877880"/>
            <a:ext cx="9243753"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28647F3B-894E-BD57-ED22-F32CFF7D8DF7}"/>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b="0" i="1" dirty="0">
                <a:solidFill>
                  <a:schemeClr val="bg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b="0" i="1" dirty="0">
                <a:solidFill>
                  <a:schemeClr val="bg1"/>
                </a:solidFill>
                <a:latin typeface="Avenir Light Oblique" panose="020B0402020203090204" pitchFamily="34" charset="77"/>
              </a:rPr>
              <a:t>publish, make public or provide the content, in whole or in part, to any third person or entity without the prior written consent of Luxury Institute. © 2022 Copyright Luxury Institute, LLC. All Rights Reserved.</a:t>
            </a:r>
          </a:p>
        </p:txBody>
      </p:sp>
    </p:spTree>
    <p:extLst>
      <p:ext uri="{BB962C8B-B14F-4D97-AF65-F5344CB8AC3E}">
        <p14:creationId xmlns:p14="http://schemas.microsoft.com/office/powerpoint/2010/main" val="2643520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D913-19D6-E61E-DF34-ADFAF172C4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5815923-6F91-2046-9577-847001C96688}"/>
              </a:ext>
            </a:extLst>
          </p:cNvPr>
          <p:cNvSpPr>
            <a:spLocks noGrp="1"/>
          </p:cNvSpPr>
          <p:nvPr>
            <p:ph idx="1"/>
          </p:nvPr>
        </p:nvSpPr>
        <p:spPr/>
        <p:txBody>
          <a:bodyPr/>
          <a:lstStyle>
            <a:lvl5pPr>
              <a:defRPr b="0" i="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74D8BFB6-DDF2-E433-A399-BED50EF69B1B}"/>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97E49E06-6B2A-A7FF-BC73-FF5664F31E04}"/>
              </a:ext>
            </a:extLst>
          </p:cNvPr>
          <p:cNvSpPr txBox="1">
            <a:spLocks/>
          </p:cNvSpPr>
          <p:nvPr userDrawn="1"/>
        </p:nvSpPr>
        <p:spPr>
          <a:xfrm>
            <a:off x="1524000" y="6205474"/>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2025 Copyright Luxury Institute, LLC. All Rights Reserved.</a:t>
            </a:r>
          </a:p>
        </p:txBody>
      </p:sp>
      <p:pic>
        <p:nvPicPr>
          <p:cNvPr id="7" name="Picture 6">
            <a:extLst>
              <a:ext uri="{FF2B5EF4-FFF2-40B4-BE49-F238E27FC236}">
                <a16:creationId xmlns:a16="http://schemas.microsoft.com/office/drawing/2014/main" id="{DDD8F614-A470-9526-7191-C450432E8C1C}"/>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2188095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79B79-9009-0FE8-8B95-D3CD864C875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7B03BC-1091-0F39-22D6-C7C580D97B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Click to edit Master text styles</a:t>
            </a:r>
          </a:p>
        </p:txBody>
      </p:sp>
      <p:sp>
        <p:nvSpPr>
          <p:cNvPr id="5" name="Slide Number Placeholder 3">
            <a:extLst>
              <a:ext uri="{FF2B5EF4-FFF2-40B4-BE49-F238E27FC236}">
                <a16:creationId xmlns:a16="http://schemas.microsoft.com/office/drawing/2014/main" id="{C2DFF978-D918-7BC4-E051-D7C412BDE2F5}"/>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8BC1391C-66DC-5917-B333-DF2417553DC8}"/>
              </a:ext>
            </a:extLst>
          </p:cNvPr>
          <p:cNvSpPr txBox="1">
            <a:spLocks/>
          </p:cNvSpPr>
          <p:nvPr userDrawn="1"/>
        </p:nvSpPr>
        <p:spPr>
          <a:xfrm>
            <a:off x="1524000" y="6205474"/>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2025 Copyright Luxury Institute, LLC. All Rights Reserved.</a:t>
            </a:r>
          </a:p>
        </p:txBody>
      </p:sp>
      <p:pic>
        <p:nvPicPr>
          <p:cNvPr id="7" name="Picture 6">
            <a:extLst>
              <a:ext uri="{FF2B5EF4-FFF2-40B4-BE49-F238E27FC236}">
                <a16:creationId xmlns:a16="http://schemas.microsoft.com/office/drawing/2014/main" id="{F7C2F329-357A-FC41-764F-B32593EB52F4}"/>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1875510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22B0-3A88-7D8A-6A52-0510885E10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2827271-FA76-7EA4-5F19-7545DFF0755C}"/>
              </a:ext>
            </a:extLst>
          </p:cNvPr>
          <p:cNvSpPr>
            <a:spLocks noGrp="1"/>
          </p:cNvSpPr>
          <p:nvPr>
            <p:ph sz="half" idx="1"/>
          </p:nvPr>
        </p:nvSpPr>
        <p:spPr>
          <a:xfrm>
            <a:off x="838200" y="1825625"/>
            <a:ext cx="5181600" cy="4351338"/>
          </a:xfrm>
        </p:spPr>
        <p:txBody>
          <a:bodyPr/>
          <a:lstStyle>
            <a:lvl5pPr>
              <a:defRPr b="0" i="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F239EEB-6252-0858-7275-2FBB302EBE4E}"/>
              </a:ext>
            </a:extLst>
          </p:cNvPr>
          <p:cNvSpPr>
            <a:spLocks noGrp="1"/>
          </p:cNvSpPr>
          <p:nvPr>
            <p:ph sz="half" idx="2"/>
          </p:nvPr>
        </p:nvSpPr>
        <p:spPr>
          <a:xfrm>
            <a:off x="6172200" y="1825625"/>
            <a:ext cx="5181600" cy="4351338"/>
          </a:xfrm>
        </p:spPr>
        <p:txBody>
          <a:bodyPr/>
          <a:lstStyle>
            <a:lvl5pPr>
              <a:defRPr b="0" i="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2A152264-5D08-1FDB-630C-7BDE382746BB}"/>
              </a:ext>
            </a:extLst>
          </p:cNvPr>
          <p:cNvSpPr/>
          <p:nvPr userDrawn="1"/>
        </p:nvSpPr>
        <p:spPr>
          <a:xfrm>
            <a:off x="0" y="683173"/>
            <a:ext cx="838200" cy="3195145"/>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7" name="Slide Number Placeholder 3">
            <a:extLst>
              <a:ext uri="{FF2B5EF4-FFF2-40B4-BE49-F238E27FC236}">
                <a16:creationId xmlns:a16="http://schemas.microsoft.com/office/drawing/2014/main" id="{53919B05-E1E5-BF85-31BE-6EFE72C63EB4}"/>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9" name="Footer Placeholder 4">
            <a:extLst>
              <a:ext uri="{FF2B5EF4-FFF2-40B4-BE49-F238E27FC236}">
                <a16:creationId xmlns:a16="http://schemas.microsoft.com/office/drawing/2014/main" id="{F8F2B04F-782B-618A-94E6-3C832ACDA55C}"/>
              </a:ext>
            </a:extLst>
          </p:cNvPr>
          <p:cNvSpPr txBox="1">
            <a:spLocks/>
          </p:cNvSpPr>
          <p:nvPr userDrawn="1"/>
        </p:nvSpPr>
        <p:spPr>
          <a:xfrm>
            <a:off x="1524000" y="6205474"/>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2022 Copyright Luxury Institute, LLC. All Rights Reserved.</a:t>
            </a:r>
          </a:p>
        </p:txBody>
      </p:sp>
      <p:pic>
        <p:nvPicPr>
          <p:cNvPr id="10" name="Picture 9">
            <a:extLst>
              <a:ext uri="{FF2B5EF4-FFF2-40B4-BE49-F238E27FC236}">
                <a16:creationId xmlns:a16="http://schemas.microsoft.com/office/drawing/2014/main" id="{ECCC3E93-E88B-4A66-2BA5-066177EA5305}"/>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2319352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21C8B-FA4B-01D2-6C4E-C1DBCC5CEB7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D4922EE-0459-1EAC-DE24-BF803A63E883}"/>
              </a:ext>
            </a:extLst>
          </p:cNvPr>
          <p:cNvSpPr>
            <a:spLocks noGrp="1"/>
          </p:cNvSpPr>
          <p:nvPr>
            <p:ph type="body" idx="1"/>
          </p:nvPr>
        </p:nvSpPr>
        <p:spPr>
          <a:xfrm>
            <a:off x="839788" y="1681163"/>
            <a:ext cx="5157787"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0352CF-EE1E-0D0B-C583-8EB8556D49A4}"/>
              </a:ext>
            </a:extLst>
          </p:cNvPr>
          <p:cNvSpPr>
            <a:spLocks noGrp="1"/>
          </p:cNvSpPr>
          <p:nvPr>
            <p:ph sz="half" idx="2"/>
          </p:nvPr>
        </p:nvSpPr>
        <p:spPr>
          <a:xfrm>
            <a:off x="839788" y="2505075"/>
            <a:ext cx="5157787" cy="3684588"/>
          </a:xfrm>
        </p:spPr>
        <p:txBody>
          <a:bodyPr/>
          <a:lstStyle>
            <a:lvl5pPr>
              <a:defRPr b="0" i="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710F928-A811-FC23-411B-F49711B4D0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CCE94F-9F5C-4B31-BA0C-A82CCE1F5362}"/>
              </a:ext>
            </a:extLst>
          </p:cNvPr>
          <p:cNvSpPr>
            <a:spLocks noGrp="1"/>
          </p:cNvSpPr>
          <p:nvPr>
            <p:ph sz="quarter" idx="4"/>
          </p:nvPr>
        </p:nvSpPr>
        <p:spPr>
          <a:xfrm>
            <a:off x="6172200" y="2505075"/>
            <a:ext cx="5183188" cy="3684588"/>
          </a:xfrm>
        </p:spPr>
        <p:txBody>
          <a:bodyPr/>
          <a:lstStyle>
            <a:lvl5pPr>
              <a:defRPr b="0" i="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7D9A8598-4B32-B282-F008-AC8B6BDD323A}"/>
              </a:ext>
            </a:extLst>
          </p:cNvPr>
          <p:cNvSpPr/>
          <p:nvPr userDrawn="1"/>
        </p:nvSpPr>
        <p:spPr>
          <a:xfrm>
            <a:off x="0" y="683173"/>
            <a:ext cx="838200" cy="3195145"/>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9" name="Slide Number Placeholder 3">
            <a:extLst>
              <a:ext uri="{FF2B5EF4-FFF2-40B4-BE49-F238E27FC236}">
                <a16:creationId xmlns:a16="http://schemas.microsoft.com/office/drawing/2014/main" id="{98DF4C37-D924-ECAC-358C-9A3FEBE3D3C4}"/>
              </a:ext>
            </a:extLst>
          </p:cNvPr>
          <p:cNvSpPr>
            <a:spLocks noGrp="1"/>
          </p:cNvSpPr>
          <p:nvPr>
            <p:ph type="sldNum" sz="quarter" idx="10"/>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11" name="Footer Placeholder 4">
            <a:extLst>
              <a:ext uri="{FF2B5EF4-FFF2-40B4-BE49-F238E27FC236}">
                <a16:creationId xmlns:a16="http://schemas.microsoft.com/office/drawing/2014/main" id="{0CA20B48-E457-FADD-AF3D-963555FF1DA0}"/>
              </a:ext>
            </a:extLst>
          </p:cNvPr>
          <p:cNvSpPr txBox="1">
            <a:spLocks/>
          </p:cNvSpPr>
          <p:nvPr userDrawn="1"/>
        </p:nvSpPr>
        <p:spPr>
          <a:xfrm>
            <a:off x="1524000" y="6205474"/>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2022 Copyright Luxury Institute, LLC. All Rights Reserved.</a:t>
            </a:r>
          </a:p>
        </p:txBody>
      </p:sp>
      <p:pic>
        <p:nvPicPr>
          <p:cNvPr id="12" name="Picture 11">
            <a:extLst>
              <a:ext uri="{FF2B5EF4-FFF2-40B4-BE49-F238E27FC236}">
                <a16:creationId xmlns:a16="http://schemas.microsoft.com/office/drawing/2014/main" id="{93A0424C-1809-A542-D43E-114C82540B2C}"/>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15821528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8F6F6A97-0480-E4FF-D82B-E15AA695411E}"/>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4" name="Footer Placeholder 4">
            <a:extLst>
              <a:ext uri="{FF2B5EF4-FFF2-40B4-BE49-F238E27FC236}">
                <a16:creationId xmlns:a16="http://schemas.microsoft.com/office/drawing/2014/main" id="{329195B9-E974-D0D7-B9CF-995929640ECA}"/>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2023 Copyright Luxury Institute, LLC. All Rights Reserved.</a:t>
            </a:r>
          </a:p>
        </p:txBody>
      </p:sp>
    </p:spTree>
    <p:extLst>
      <p:ext uri="{BB962C8B-B14F-4D97-AF65-F5344CB8AC3E}">
        <p14:creationId xmlns:p14="http://schemas.microsoft.com/office/powerpoint/2010/main" val="2268231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B0ABB-1A9E-9E42-3E40-AB629ADFE6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4102E8-D12B-A579-F619-9DE3B3EECAB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b="0" i="0">
                <a:latin typeface="Avenir Light" panose="020B0402020203020204" pitchFamily="34"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62880FF-6FD1-CADD-EF2D-C7BE82C74A9A}"/>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Slide Number Placeholder 3">
            <a:extLst>
              <a:ext uri="{FF2B5EF4-FFF2-40B4-BE49-F238E27FC236}">
                <a16:creationId xmlns:a16="http://schemas.microsoft.com/office/drawing/2014/main" id="{A401D396-D7F0-8FF5-B251-AB74CDD1A3D0}"/>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B3C1933D-796D-9822-84F7-6B18752C1E4D}"/>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2022 Copyright Luxury Institute, LLC. All Rights Reserved.</a:t>
            </a:r>
          </a:p>
        </p:txBody>
      </p:sp>
    </p:spTree>
    <p:extLst>
      <p:ext uri="{BB962C8B-B14F-4D97-AF65-F5344CB8AC3E}">
        <p14:creationId xmlns:p14="http://schemas.microsoft.com/office/powerpoint/2010/main" val="1580506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F817B-8D30-289A-492F-7CC52662C4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55FCA9-39AF-CA0B-3E38-6AFD511E64ED}"/>
              </a:ext>
            </a:extLst>
          </p:cNvPr>
          <p:cNvSpPr>
            <a:spLocks noGrp="1"/>
          </p:cNvSpPr>
          <p:nvPr>
            <p:ph type="pic" idx="1"/>
          </p:nvPr>
        </p:nvSpPr>
        <p:spPr>
          <a:xfrm>
            <a:off x="5183188" y="987426"/>
            <a:ext cx="6172200" cy="4873625"/>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endParaRPr lang="en-US" dirty="0"/>
          </a:p>
        </p:txBody>
      </p:sp>
      <p:sp>
        <p:nvSpPr>
          <p:cNvPr id="4" name="Text Placeholder 3">
            <a:extLst>
              <a:ext uri="{FF2B5EF4-FFF2-40B4-BE49-F238E27FC236}">
                <a16:creationId xmlns:a16="http://schemas.microsoft.com/office/drawing/2014/main" id="{42149A4E-C866-F31A-693F-44DC602039C6}"/>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Slide Number Placeholder 3">
            <a:extLst>
              <a:ext uri="{FF2B5EF4-FFF2-40B4-BE49-F238E27FC236}">
                <a16:creationId xmlns:a16="http://schemas.microsoft.com/office/drawing/2014/main" id="{40D58C4D-217D-FF0B-4371-E4747788F1FD}"/>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8D3295DE-FC8B-03E1-AAD2-B45D5CCBDAF3}"/>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2022 Copyright Luxury Institute, LLC. All Rights Reserved.</a:t>
            </a:r>
          </a:p>
        </p:txBody>
      </p:sp>
    </p:spTree>
    <p:extLst>
      <p:ext uri="{BB962C8B-B14F-4D97-AF65-F5344CB8AC3E}">
        <p14:creationId xmlns:p14="http://schemas.microsoft.com/office/powerpoint/2010/main" val="1989006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4B353-35C2-6FD4-CDFD-300CE4CE84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9AB1F2-B40B-064F-97FA-5EA5276D05F4}"/>
              </a:ext>
            </a:extLst>
          </p:cNvPr>
          <p:cNvSpPr>
            <a:spLocks noGrp="1"/>
          </p:cNvSpPr>
          <p:nvPr>
            <p:ph type="body" orient="vert" idx="1"/>
          </p:nvPr>
        </p:nvSpPr>
        <p:spPr/>
        <p:txBody>
          <a:bodyPr vert="eaVert"/>
          <a:lstStyle>
            <a:lvl5pPr>
              <a:defRPr b="0" i="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FF662292-85DB-88A2-F5E3-0C176270B3A1}"/>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5" name="Footer Placeholder 4">
            <a:extLst>
              <a:ext uri="{FF2B5EF4-FFF2-40B4-BE49-F238E27FC236}">
                <a16:creationId xmlns:a16="http://schemas.microsoft.com/office/drawing/2014/main" id="{A40121F2-AF76-F40B-A5D7-7C1E03C7C374}"/>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2022 Copyright Luxury Institute, LLC. All Rights Reserved.</a:t>
            </a:r>
          </a:p>
        </p:txBody>
      </p:sp>
    </p:spTree>
    <p:extLst>
      <p:ext uri="{BB962C8B-B14F-4D97-AF65-F5344CB8AC3E}">
        <p14:creationId xmlns:p14="http://schemas.microsoft.com/office/powerpoint/2010/main" val="4150346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59B744-C4B9-161A-4D39-9CFA303A237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250B1D-9BA5-86E0-28C4-398192E19768}"/>
              </a:ext>
            </a:extLst>
          </p:cNvPr>
          <p:cNvSpPr>
            <a:spLocks noGrp="1"/>
          </p:cNvSpPr>
          <p:nvPr>
            <p:ph type="body" orient="vert" idx="1"/>
          </p:nvPr>
        </p:nvSpPr>
        <p:spPr>
          <a:xfrm>
            <a:off x="838200" y="365125"/>
            <a:ext cx="7734300" cy="5811838"/>
          </a:xfrm>
        </p:spPr>
        <p:txBody>
          <a:bodyPr vert="eaVert"/>
          <a:lstStyle>
            <a:lvl5pPr>
              <a:defRPr b="0" i="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7FA7C673-9950-8AC7-2A51-10741215987A}"/>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5" name="Footer Placeholder 4">
            <a:extLst>
              <a:ext uri="{FF2B5EF4-FFF2-40B4-BE49-F238E27FC236}">
                <a16:creationId xmlns:a16="http://schemas.microsoft.com/office/drawing/2014/main" id="{3C66DF54-44CA-3932-DB0B-1FE344616EA8}"/>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2022 Copyright Luxury Institute, LLC. All Rights Reserved.</a:t>
            </a:r>
          </a:p>
        </p:txBody>
      </p:sp>
    </p:spTree>
    <p:extLst>
      <p:ext uri="{BB962C8B-B14F-4D97-AF65-F5344CB8AC3E}">
        <p14:creationId xmlns:p14="http://schemas.microsoft.com/office/powerpoint/2010/main" val="3830980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AB55D-F0FD-E8FE-6B05-8D9B48D35AF9}"/>
              </a:ext>
            </a:extLst>
          </p:cNvPr>
          <p:cNvSpPr>
            <a:spLocks noGrp="1"/>
          </p:cNvSpPr>
          <p:nvPr>
            <p:ph type="ctrTitle" hasCustomPrompt="1"/>
          </p:nvPr>
        </p:nvSpPr>
        <p:spPr>
          <a:xfrm>
            <a:off x="1524000" y="1122363"/>
            <a:ext cx="9144000" cy="2387600"/>
          </a:xfrm>
          <a:prstGeom prst="rect">
            <a:avLst/>
          </a:prstGeom>
        </p:spPr>
        <p:txBody>
          <a:bodyPr anchor="ctr">
            <a:normAutofit/>
          </a:bodyPr>
          <a:lstStyle>
            <a:lvl1pPr algn="l">
              <a:defRPr sz="4800"/>
            </a:lvl1pPr>
          </a:lstStyle>
          <a:p>
            <a:r>
              <a:rPr lang="en-US" dirty="0"/>
              <a:t>CLICK TO EDIT MASTER TITLE STYLE</a:t>
            </a:r>
          </a:p>
        </p:txBody>
      </p:sp>
      <p:sp>
        <p:nvSpPr>
          <p:cNvPr id="3" name="Subtitle 2">
            <a:extLst>
              <a:ext uri="{FF2B5EF4-FFF2-40B4-BE49-F238E27FC236}">
                <a16:creationId xmlns:a16="http://schemas.microsoft.com/office/drawing/2014/main" id="{F10B1CEC-1F2D-F795-16C4-919BB4C3AEB0}"/>
              </a:ext>
            </a:extLst>
          </p:cNvPr>
          <p:cNvSpPr>
            <a:spLocks noGrp="1"/>
          </p:cNvSpPr>
          <p:nvPr>
            <p:ph type="subTitle" idx="1"/>
          </p:nvPr>
        </p:nvSpPr>
        <p:spPr>
          <a:xfrm>
            <a:off x="1524000" y="3602038"/>
            <a:ext cx="9144000" cy="1655762"/>
          </a:xfrm>
        </p:spPr>
        <p:txBody>
          <a:bodyPr/>
          <a:lstStyle>
            <a:lvl1pPr marL="0" indent="0" algn="l">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7" name="Slide Number Placeholder 3">
            <a:extLst>
              <a:ext uri="{FF2B5EF4-FFF2-40B4-BE49-F238E27FC236}">
                <a16:creationId xmlns:a16="http://schemas.microsoft.com/office/drawing/2014/main" id="{97DBD8B2-642C-1A60-E70C-2F1A2823EE5A}"/>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Tree>
    <p:extLst>
      <p:ext uri="{BB962C8B-B14F-4D97-AF65-F5344CB8AC3E}">
        <p14:creationId xmlns:p14="http://schemas.microsoft.com/office/powerpoint/2010/main" val="3534575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89208-9B63-850C-4083-688F847914B4}"/>
              </a:ext>
            </a:extLst>
          </p:cNvPr>
          <p:cNvSpPr/>
          <p:nvPr userDrawn="1"/>
        </p:nvSpPr>
        <p:spPr>
          <a:xfrm>
            <a:off x="0" y="683173"/>
            <a:ext cx="838200" cy="3195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12" name="Rectangle 11">
            <a:extLst>
              <a:ext uri="{FF2B5EF4-FFF2-40B4-BE49-F238E27FC236}">
                <a16:creationId xmlns:a16="http://schemas.microsoft.com/office/drawing/2014/main" id="{1D7229DE-9090-7F46-0749-8D24267C9572}"/>
              </a:ext>
            </a:extLst>
          </p:cNvPr>
          <p:cNvSpPr/>
          <p:nvPr userDrawn="1"/>
        </p:nvSpPr>
        <p:spPr>
          <a:xfrm>
            <a:off x="490542" y="1"/>
            <a:ext cx="838200" cy="319514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5" name="Slide Number Placeholder 3">
            <a:extLst>
              <a:ext uri="{FF2B5EF4-FFF2-40B4-BE49-F238E27FC236}">
                <a16:creationId xmlns:a16="http://schemas.microsoft.com/office/drawing/2014/main" id="{8893BA10-0859-DFE1-9883-7BC3F0000DD6}"/>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35A29376-5008-BEA7-0EE7-0FBE79513154}"/>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b="0" i="1" dirty="0">
                <a:solidFill>
                  <a:schemeClr val="bg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b="0" i="1" dirty="0">
                <a:solidFill>
                  <a:schemeClr val="bg1"/>
                </a:solidFill>
                <a:latin typeface="Avenir Light Oblique" panose="020B0402020203090204" pitchFamily="34" charset="77"/>
              </a:rPr>
              <a:t>publish, make public or provide the content, in whole or in part, to any third person or entity without the prior written consent of Luxury Institute. © 2022 Copyright Luxury Institute, LLC. All Rights Reserved.</a:t>
            </a:r>
          </a:p>
        </p:txBody>
      </p:sp>
    </p:spTree>
    <p:extLst>
      <p:ext uri="{BB962C8B-B14F-4D97-AF65-F5344CB8AC3E}">
        <p14:creationId xmlns:p14="http://schemas.microsoft.com/office/powerpoint/2010/main" val="784636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D913-19D6-E61E-DF34-ADFAF172C4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5815923-6F91-2046-9577-847001C96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7A201576-6CD6-B322-ACCD-EE67C82B9339}"/>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Tree>
    <p:extLst>
      <p:ext uri="{BB962C8B-B14F-4D97-AF65-F5344CB8AC3E}">
        <p14:creationId xmlns:p14="http://schemas.microsoft.com/office/powerpoint/2010/main" val="4189182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D913-19D6-E61E-DF34-ADFAF172C4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5815923-6F91-2046-9577-847001C96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74D8BFB6-DDF2-E433-A399-BED50EF69B1B}"/>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Tree>
    <p:extLst>
      <p:ext uri="{BB962C8B-B14F-4D97-AF65-F5344CB8AC3E}">
        <p14:creationId xmlns:p14="http://schemas.microsoft.com/office/powerpoint/2010/main" val="34424583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79B79-9009-0FE8-8B95-D3CD864C875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7B03BC-1091-0F39-22D6-C7C580D97B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Click to edit Master text styles</a:t>
            </a:r>
          </a:p>
        </p:txBody>
      </p:sp>
      <p:sp>
        <p:nvSpPr>
          <p:cNvPr id="5" name="Slide Number Placeholder 3">
            <a:extLst>
              <a:ext uri="{FF2B5EF4-FFF2-40B4-BE49-F238E27FC236}">
                <a16:creationId xmlns:a16="http://schemas.microsoft.com/office/drawing/2014/main" id="{C2DFF978-D918-7BC4-E051-D7C412BDE2F5}"/>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Tree>
    <p:extLst>
      <p:ext uri="{BB962C8B-B14F-4D97-AF65-F5344CB8AC3E}">
        <p14:creationId xmlns:p14="http://schemas.microsoft.com/office/powerpoint/2010/main" val="2809946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22B0-3A88-7D8A-6A52-0510885E10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2827271-FA76-7EA4-5F19-7545DFF075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239EEB-6252-0858-7275-2FBB302EBE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53919B05-E1E5-BF85-31BE-6EFE72C63EB4}"/>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Tree>
    <p:extLst>
      <p:ext uri="{BB962C8B-B14F-4D97-AF65-F5344CB8AC3E}">
        <p14:creationId xmlns:p14="http://schemas.microsoft.com/office/powerpoint/2010/main" val="15815878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21C8B-FA4B-01D2-6C4E-C1DBCC5CEB7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D4922EE-0459-1EAC-DE24-BF803A63E883}"/>
              </a:ext>
            </a:extLst>
          </p:cNvPr>
          <p:cNvSpPr>
            <a:spLocks noGrp="1"/>
          </p:cNvSpPr>
          <p:nvPr>
            <p:ph type="body" idx="1"/>
          </p:nvPr>
        </p:nvSpPr>
        <p:spPr>
          <a:xfrm>
            <a:off x="839788" y="1681163"/>
            <a:ext cx="5157787"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0352CF-EE1E-0D0B-C583-8EB8556D49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10F928-A811-FC23-411B-F49711B4D0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CCE94F-9F5C-4B31-BA0C-A82CCE1F53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3">
            <a:extLst>
              <a:ext uri="{FF2B5EF4-FFF2-40B4-BE49-F238E27FC236}">
                <a16:creationId xmlns:a16="http://schemas.microsoft.com/office/drawing/2014/main" id="{98DF4C37-D924-ECAC-358C-9A3FEBE3D3C4}"/>
              </a:ext>
            </a:extLst>
          </p:cNvPr>
          <p:cNvSpPr>
            <a:spLocks noGrp="1"/>
          </p:cNvSpPr>
          <p:nvPr>
            <p:ph type="sldNum" sz="quarter" idx="10"/>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Tree>
    <p:extLst>
      <p:ext uri="{BB962C8B-B14F-4D97-AF65-F5344CB8AC3E}">
        <p14:creationId xmlns:p14="http://schemas.microsoft.com/office/powerpoint/2010/main" val="38356692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8F6F6A97-0480-E4FF-D82B-E15AA695411E}"/>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Tree>
    <p:extLst>
      <p:ext uri="{BB962C8B-B14F-4D97-AF65-F5344CB8AC3E}">
        <p14:creationId xmlns:p14="http://schemas.microsoft.com/office/powerpoint/2010/main" val="16461985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B0ABB-1A9E-9E42-3E40-AB629ADFE6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4102E8-D12B-A579-F619-9DE3B3EECAB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2880FF-6FD1-CADD-EF2D-C7BE82C74A9A}"/>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Slide Number Placeholder 3">
            <a:extLst>
              <a:ext uri="{FF2B5EF4-FFF2-40B4-BE49-F238E27FC236}">
                <a16:creationId xmlns:a16="http://schemas.microsoft.com/office/drawing/2014/main" id="{A401D396-D7F0-8FF5-B251-AB74CDD1A3D0}"/>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Tree>
    <p:extLst>
      <p:ext uri="{BB962C8B-B14F-4D97-AF65-F5344CB8AC3E}">
        <p14:creationId xmlns:p14="http://schemas.microsoft.com/office/powerpoint/2010/main" val="25466346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F817B-8D30-289A-492F-7CC52662C4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55FCA9-39AF-CA0B-3E38-6AFD511E64ED}"/>
              </a:ext>
            </a:extLst>
          </p:cNvPr>
          <p:cNvSpPr>
            <a:spLocks noGrp="1"/>
          </p:cNvSpPr>
          <p:nvPr>
            <p:ph type="pic" idx="1"/>
          </p:nvPr>
        </p:nvSpPr>
        <p:spPr>
          <a:xfrm>
            <a:off x="5183188" y="987426"/>
            <a:ext cx="6172200" cy="4873625"/>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endParaRPr lang="en-US" dirty="0"/>
          </a:p>
        </p:txBody>
      </p:sp>
      <p:sp>
        <p:nvSpPr>
          <p:cNvPr id="4" name="Text Placeholder 3">
            <a:extLst>
              <a:ext uri="{FF2B5EF4-FFF2-40B4-BE49-F238E27FC236}">
                <a16:creationId xmlns:a16="http://schemas.microsoft.com/office/drawing/2014/main" id="{42149A4E-C866-F31A-693F-44DC602039C6}"/>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Slide Number Placeholder 3">
            <a:extLst>
              <a:ext uri="{FF2B5EF4-FFF2-40B4-BE49-F238E27FC236}">
                <a16:creationId xmlns:a16="http://schemas.microsoft.com/office/drawing/2014/main" id="{40D58C4D-217D-FF0B-4371-E4747788F1FD}"/>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Tree>
    <p:extLst>
      <p:ext uri="{BB962C8B-B14F-4D97-AF65-F5344CB8AC3E}">
        <p14:creationId xmlns:p14="http://schemas.microsoft.com/office/powerpoint/2010/main" val="11179055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4B353-35C2-6FD4-CDFD-300CE4CE84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9AB1F2-B40B-064F-97FA-5EA5276D05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F662292-85DB-88A2-F5E3-0C176270B3A1}"/>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5" name="Footer Placeholder 4">
            <a:extLst>
              <a:ext uri="{FF2B5EF4-FFF2-40B4-BE49-F238E27FC236}">
                <a16:creationId xmlns:a16="http://schemas.microsoft.com/office/drawing/2014/main" id="{A40121F2-AF76-F40B-A5D7-7C1E03C7C374}"/>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accent5"/>
                </a:solidFill>
                <a:latin typeface="Avenir Light Oblique" panose="020B0402020203090204" pitchFamily="34" charset="77"/>
              </a:rPr>
              <a:t>publish, make public or provide the content, in whole or in part, to any third person or entity without the prior written consent of Luxury Institute. © 2022 Copyright Luxury Institute, LLC. All Rights Reserved.</a:t>
            </a:r>
          </a:p>
        </p:txBody>
      </p:sp>
    </p:spTree>
    <p:extLst>
      <p:ext uri="{BB962C8B-B14F-4D97-AF65-F5344CB8AC3E}">
        <p14:creationId xmlns:p14="http://schemas.microsoft.com/office/powerpoint/2010/main" val="25011903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59B744-C4B9-161A-4D39-9CFA303A237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250B1D-9BA5-86E0-28C4-398192E197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FA7C673-9950-8AC7-2A51-10741215987A}"/>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5" name="Footer Placeholder 4">
            <a:extLst>
              <a:ext uri="{FF2B5EF4-FFF2-40B4-BE49-F238E27FC236}">
                <a16:creationId xmlns:a16="http://schemas.microsoft.com/office/drawing/2014/main" id="{3C66DF54-44CA-3932-DB0B-1FE344616EA8}"/>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accent5"/>
                </a:solidFill>
                <a:latin typeface="Avenir Light Oblique" panose="020B0402020203090204" pitchFamily="34" charset="77"/>
              </a:rPr>
              <a:t>publish, make public or provide the content, in whole or in part, to any third person or entity without the prior written consent of Luxury Institute. © 2022 Copyright Luxury Institute, LLC. All Rights Reserved.</a:t>
            </a:r>
          </a:p>
        </p:txBody>
      </p:sp>
    </p:spTree>
    <p:extLst>
      <p:ext uri="{BB962C8B-B14F-4D97-AF65-F5344CB8AC3E}">
        <p14:creationId xmlns:p14="http://schemas.microsoft.com/office/powerpoint/2010/main" val="3337779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5E21DD-7C46-F9FB-354B-F270211C85AA}"/>
              </a:ext>
            </a:extLst>
          </p:cNvPr>
          <p:cNvSpPr/>
          <p:nvPr userDrawn="1"/>
        </p:nvSpPr>
        <p:spPr>
          <a:xfrm>
            <a:off x="0" y="683173"/>
            <a:ext cx="838200" cy="3195145"/>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8" name="Rectangle 7">
            <a:extLst>
              <a:ext uri="{FF2B5EF4-FFF2-40B4-BE49-F238E27FC236}">
                <a16:creationId xmlns:a16="http://schemas.microsoft.com/office/drawing/2014/main" id="{E70FA589-8086-3759-A70B-E772B417BA5E}"/>
              </a:ext>
            </a:extLst>
          </p:cNvPr>
          <p:cNvSpPr/>
          <p:nvPr userDrawn="1"/>
        </p:nvSpPr>
        <p:spPr>
          <a:xfrm>
            <a:off x="490542" y="1"/>
            <a:ext cx="838200" cy="319514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2" name="Title 1">
            <a:extLst>
              <a:ext uri="{FF2B5EF4-FFF2-40B4-BE49-F238E27FC236}">
                <a16:creationId xmlns:a16="http://schemas.microsoft.com/office/drawing/2014/main" id="{E82AB55D-F0FD-E8FE-6B05-8D9B48D35AF9}"/>
              </a:ext>
            </a:extLst>
          </p:cNvPr>
          <p:cNvSpPr>
            <a:spLocks noGrp="1"/>
          </p:cNvSpPr>
          <p:nvPr>
            <p:ph type="ctrTitle" hasCustomPrompt="1"/>
          </p:nvPr>
        </p:nvSpPr>
        <p:spPr>
          <a:xfrm>
            <a:off x="1524000" y="1122363"/>
            <a:ext cx="9144000" cy="2387600"/>
          </a:xfrm>
          <a:prstGeom prst="rect">
            <a:avLst/>
          </a:prstGeom>
        </p:spPr>
        <p:txBody>
          <a:bodyPr anchor="ctr">
            <a:normAutofit/>
          </a:bodyPr>
          <a:lstStyle>
            <a:lvl1pPr algn="l">
              <a:defRPr sz="4800"/>
            </a:lvl1pPr>
          </a:lstStyle>
          <a:p>
            <a:r>
              <a:rPr lang="en-US" dirty="0"/>
              <a:t>CLICK TO EDIT MASTER TITLE STYLE</a:t>
            </a:r>
          </a:p>
        </p:txBody>
      </p:sp>
      <p:sp>
        <p:nvSpPr>
          <p:cNvPr id="3" name="Subtitle 2">
            <a:extLst>
              <a:ext uri="{FF2B5EF4-FFF2-40B4-BE49-F238E27FC236}">
                <a16:creationId xmlns:a16="http://schemas.microsoft.com/office/drawing/2014/main" id="{F10B1CEC-1F2D-F795-16C4-919BB4C3AEB0}"/>
              </a:ext>
            </a:extLst>
          </p:cNvPr>
          <p:cNvSpPr>
            <a:spLocks noGrp="1"/>
          </p:cNvSpPr>
          <p:nvPr>
            <p:ph type="subTitle" idx="1"/>
          </p:nvPr>
        </p:nvSpPr>
        <p:spPr>
          <a:xfrm>
            <a:off x="1524000" y="3602038"/>
            <a:ext cx="9144000" cy="1655762"/>
          </a:xfrm>
        </p:spPr>
        <p:txBody>
          <a:bodyPr/>
          <a:lstStyle>
            <a:lvl1pPr marL="0" indent="0" algn="l">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7" name="Slide Number Placeholder 3">
            <a:extLst>
              <a:ext uri="{FF2B5EF4-FFF2-40B4-BE49-F238E27FC236}">
                <a16:creationId xmlns:a16="http://schemas.microsoft.com/office/drawing/2014/main" id="{97DBD8B2-642C-1A60-E70C-2F1A2823EE5A}"/>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11" name="Footer Placeholder 4">
            <a:extLst>
              <a:ext uri="{FF2B5EF4-FFF2-40B4-BE49-F238E27FC236}">
                <a16:creationId xmlns:a16="http://schemas.microsoft.com/office/drawing/2014/main" id="{708CB980-46BA-0813-3C6F-33623581E57C}"/>
              </a:ext>
            </a:extLst>
          </p:cNvPr>
          <p:cNvSpPr txBox="1">
            <a:spLocks/>
          </p:cNvSpPr>
          <p:nvPr userDrawn="1"/>
        </p:nvSpPr>
        <p:spPr>
          <a:xfrm>
            <a:off x="1523999" y="6205474"/>
            <a:ext cx="9300519"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2025 Copyright Luxury Institute, LLC. All Rights Reserved.</a:t>
            </a:r>
          </a:p>
        </p:txBody>
      </p:sp>
      <p:pic>
        <p:nvPicPr>
          <p:cNvPr id="12" name="Picture 11">
            <a:extLst>
              <a:ext uri="{FF2B5EF4-FFF2-40B4-BE49-F238E27FC236}">
                <a16:creationId xmlns:a16="http://schemas.microsoft.com/office/drawing/2014/main" id="{41E4595A-7F19-4CCB-B662-D09D9D1FD038}"/>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2375002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29406655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FABAFB-39E6-34C9-EAC0-C77D5975AC1F}"/>
              </a:ext>
            </a:extLst>
          </p:cNvPr>
          <p:cNvSpPr>
            <a:spLocks noGrp="1"/>
          </p:cNvSpPr>
          <p:nvPr>
            <p:ph type="subTitle" idx="1"/>
          </p:nvPr>
        </p:nvSpPr>
        <p:spPr>
          <a:xfrm>
            <a:off x="609600" y="4064726"/>
            <a:ext cx="10972800" cy="443198"/>
          </a:xfrm>
        </p:spPr>
        <p:txBody>
          <a:bodyPr/>
          <a:lstStyle>
            <a:lvl1pPr marL="0" indent="0" algn="ctr">
              <a:buNone/>
              <a:defRPr sz="3200">
                <a:solidFill>
                  <a:schemeClr val="bg1">
                    <a:alpha val="6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Title 5">
            <a:extLst>
              <a:ext uri="{FF2B5EF4-FFF2-40B4-BE49-F238E27FC236}">
                <a16:creationId xmlns:a16="http://schemas.microsoft.com/office/drawing/2014/main" id="{2275D5C3-7766-8FE8-8B4D-B4794E29365D}"/>
              </a:ext>
            </a:extLst>
          </p:cNvPr>
          <p:cNvSpPr>
            <a:spLocks noGrp="1"/>
          </p:cNvSpPr>
          <p:nvPr>
            <p:ph type="title"/>
          </p:nvPr>
        </p:nvSpPr>
        <p:spPr>
          <a:xfrm>
            <a:off x="609600" y="3094778"/>
            <a:ext cx="10972800" cy="747897"/>
          </a:xfrm>
        </p:spPr>
        <p:txBody>
          <a:bodyPr/>
          <a:lstStyle/>
          <a:p>
            <a:r>
              <a:rPr lang="en-US" dirty="0"/>
              <a:t>Click to edit Master title style</a:t>
            </a:r>
          </a:p>
        </p:txBody>
      </p:sp>
    </p:spTree>
    <p:extLst>
      <p:ext uri="{BB962C8B-B14F-4D97-AF65-F5344CB8AC3E}">
        <p14:creationId xmlns:p14="http://schemas.microsoft.com/office/powerpoint/2010/main" val="14684909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FABAFB-39E6-34C9-EAC0-C77D5975AC1F}"/>
              </a:ext>
            </a:extLst>
          </p:cNvPr>
          <p:cNvSpPr>
            <a:spLocks noGrp="1"/>
          </p:cNvSpPr>
          <p:nvPr>
            <p:ph type="subTitle" idx="1"/>
          </p:nvPr>
        </p:nvSpPr>
        <p:spPr>
          <a:xfrm>
            <a:off x="609600" y="4067863"/>
            <a:ext cx="10972800" cy="443198"/>
          </a:xfrm>
        </p:spPr>
        <p:txBody>
          <a:bodyPr/>
          <a:lstStyle>
            <a:lvl1pPr marL="0" indent="0" algn="ctr">
              <a:buNone/>
              <a:defRPr sz="3200">
                <a:solidFill>
                  <a:schemeClr val="bg1">
                    <a:alpha val="6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Title 5">
            <a:extLst>
              <a:ext uri="{FF2B5EF4-FFF2-40B4-BE49-F238E27FC236}">
                <a16:creationId xmlns:a16="http://schemas.microsoft.com/office/drawing/2014/main" id="{2275D5C3-7766-8FE8-8B4D-B4794E29365D}"/>
              </a:ext>
            </a:extLst>
          </p:cNvPr>
          <p:cNvSpPr>
            <a:spLocks noGrp="1"/>
          </p:cNvSpPr>
          <p:nvPr>
            <p:ph type="title"/>
          </p:nvPr>
        </p:nvSpPr>
        <p:spPr>
          <a:xfrm>
            <a:off x="609600" y="3097915"/>
            <a:ext cx="10972800" cy="747897"/>
          </a:xfrm>
        </p:spPr>
        <p:txBody>
          <a:bodyPr/>
          <a:lstStyle/>
          <a:p>
            <a:r>
              <a:rPr lang="en-US" dirty="0"/>
              <a:t>Click to edit Master title style</a:t>
            </a:r>
          </a:p>
        </p:txBody>
      </p:sp>
    </p:spTree>
    <p:extLst>
      <p:ext uri="{BB962C8B-B14F-4D97-AF65-F5344CB8AC3E}">
        <p14:creationId xmlns:p14="http://schemas.microsoft.com/office/powerpoint/2010/main" val="27033764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AA1D93-D6B2-D774-28AA-60BE2827A9D5}"/>
              </a:ext>
            </a:extLst>
          </p:cNvPr>
          <p:cNvPicPr>
            <a:picLocks noChangeAspect="1"/>
          </p:cNvPicPr>
          <p:nvPr userDrawn="1"/>
        </p:nvPicPr>
        <p:blipFill rotWithShape="1">
          <a:blip r:embed="rId2">
            <a:biLevel thresh="25000"/>
            <a:alphaModFix/>
            <a:extLst>
              <a:ext uri="{BEBA8EAE-BF5A-486C-A8C5-ECC9F3942E4B}">
                <a14:imgProps xmlns:a14="http://schemas.microsoft.com/office/drawing/2010/main">
                  <a14:imgLayer r:embed="rId3">
                    <a14:imgEffect>
                      <a14:sharpenSoften amount="100000"/>
                    </a14:imgEffect>
                    <a14:imgEffect>
                      <a14:colorTemperature colorTemp="1500"/>
                    </a14:imgEffect>
                    <a14:imgEffect>
                      <a14:saturation sat="0"/>
                    </a14:imgEffect>
                    <a14:imgEffect>
                      <a14:brightnessContrast bright="100000" contrast="100000"/>
                    </a14:imgEffect>
                  </a14:imgLayer>
                </a14:imgProps>
              </a:ext>
            </a:extLst>
          </a:blip>
          <a:srcRect l="1" t="-6329" r="-932" b="-17170"/>
          <a:stretch/>
        </p:blipFill>
        <p:spPr>
          <a:xfrm>
            <a:off x="1619458" y="228600"/>
            <a:ext cx="7656898" cy="4115220"/>
          </a:xfrm>
          <a:prstGeom prst="rect">
            <a:avLst/>
          </a:prstGeom>
        </p:spPr>
      </p:pic>
      <p:sp>
        <p:nvSpPr>
          <p:cNvPr id="11" name="Rectangle 10">
            <a:extLst>
              <a:ext uri="{FF2B5EF4-FFF2-40B4-BE49-F238E27FC236}">
                <a16:creationId xmlns:a16="http://schemas.microsoft.com/office/drawing/2014/main" id="{4BE89208-9B63-850C-4083-688F847914B4}"/>
              </a:ext>
            </a:extLst>
          </p:cNvPr>
          <p:cNvSpPr/>
          <p:nvPr userDrawn="1"/>
        </p:nvSpPr>
        <p:spPr>
          <a:xfrm>
            <a:off x="0" y="683173"/>
            <a:ext cx="838200" cy="3195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12" name="Rectangle 11">
            <a:extLst>
              <a:ext uri="{FF2B5EF4-FFF2-40B4-BE49-F238E27FC236}">
                <a16:creationId xmlns:a16="http://schemas.microsoft.com/office/drawing/2014/main" id="{1D7229DE-9090-7F46-0749-8D24267C9572}"/>
              </a:ext>
            </a:extLst>
          </p:cNvPr>
          <p:cNvSpPr/>
          <p:nvPr userDrawn="1"/>
        </p:nvSpPr>
        <p:spPr>
          <a:xfrm>
            <a:off x="490542" y="1"/>
            <a:ext cx="838200" cy="319514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13" name="Slide Number Placeholder 3">
            <a:extLst>
              <a:ext uri="{FF2B5EF4-FFF2-40B4-BE49-F238E27FC236}">
                <a16:creationId xmlns:a16="http://schemas.microsoft.com/office/drawing/2014/main" id="{4F124EF0-BB0F-9728-345C-EB5886D449CA}"/>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42B5D17D-EBA5-084D-BA22-C9C1A8A84999}"/>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b="0" i="1" dirty="0">
                <a:solidFill>
                  <a:schemeClr val="bg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b="0" i="1" dirty="0">
                <a:solidFill>
                  <a:schemeClr val="bg1"/>
                </a:solidFill>
                <a:latin typeface="Avenir Light Oblique" panose="020B0402020203090204" pitchFamily="34" charset="77"/>
              </a:rPr>
              <a:t>publish, make public or provide the content, in whole or in part, to any third person or entity without the prior written consent of Luxury Institute. © 2022 Copyright Luxury Institute, LLC. All Rights Reserved.</a:t>
            </a:r>
          </a:p>
        </p:txBody>
      </p:sp>
    </p:spTree>
    <p:extLst>
      <p:ext uri="{BB962C8B-B14F-4D97-AF65-F5344CB8AC3E}">
        <p14:creationId xmlns:p14="http://schemas.microsoft.com/office/powerpoint/2010/main" val="40994599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AA1D93-D6B2-D774-28AA-60BE2827A9D5}"/>
              </a:ext>
            </a:extLst>
          </p:cNvPr>
          <p:cNvPicPr>
            <a:picLocks noChangeAspect="1"/>
          </p:cNvPicPr>
          <p:nvPr userDrawn="1"/>
        </p:nvPicPr>
        <p:blipFill rotWithShape="1">
          <a:blip r:embed="rId2">
            <a:alphaModFix/>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400000"/>
                    </a14:imgEffect>
                    <a14:imgEffect>
                      <a14:brightnessContrast bright="100000" contrast="100000"/>
                    </a14:imgEffect>
                  </a14:imgLayer>
                </a14:imgProps>
              </a:ext>
            </a:extLst>
          </a:blip>
          <a:srcRect l="1" t="-6329" r="-932" b="-17170"/>
          <a:stretch/>
        </p:blipFill>
        <p:spPr>
          <a:xfrm>
            <a:off x="1619458" y="228600"/>
            <a:ext cx="7656898" cy="4115220"/>
          </a:xfrm>
          <a:prstGeom prst="rect">
            <a:avLst/>
          </a:prstGeom>
        </p:spPr>
      </p:pic>
      <p:sp>
        <p:nvSpPr>
          <p:cNvPr id="11" name="Rectangle 10">
            <a:extLst>
              <a:ext uri="{FF2B5EF4-FFF2-40B4-BE49-F238E27FC236}">
                <a16:creationId xmlns:a16="http://schemas.microsoft.com/office/drawing/2014/main" id="{4BE89208-9B63-850C-4083-688F847914B4}"/>
              </a:ext>
            </a:extLst>
          </p:cNvPr>
          <p:cNvSpPr/>
          <p:nvPr userDrawn="1"/>
        </p:nvSpPr>
        <p:spPr>
          <a:xfrm>
            <a:off x="0" y="683173"/>
            <a:ext cx="838200" cy="3195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12" name="Rectangle 11">
            <a:extLst>
              <a:ext uri="{FF2B5EF4-FFF2-40B4-BE49-F238E27FC236}">
                <a16:creationId xmlns:a16="http://schemas.microsoft.com/office/drawing/2014/main" id="{1D7229DE-9090-7F46-0749-8D24267C9572}"/>
              </a:ext>
            </a:extLst>
          </p:cNvPr>
          <p:cNvSpPr/>
          <p:nvPr userDrawn="1"/>
        </p:nvSpPr>
        <p:spPr>
          <a:xfrm>
            <a:off x="490542" y="1"/>
            <a:ext cx="838200" cy="319514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13" name="Slide Number Placeholder 3">
            <a:extLst>
              <a:ext uri="{FF2B5EF4-FFF2-40B4-BE49-F238E27FC236}">
                <a16:creationId xmlns:a16="http://schemas.microsoft.com/office/drawing/2014/main" id="{4F124EF0-BB0F-9728-345C-EB5886D449CA}"/>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TextBox 5">
            <a:extLst>
              <a:ext uri="{FF2B5EF4-FFF2-40B4-BE49-F238E27FC236}">
                <a16:creationId xmlns:a16="http://schemas.microsoft.com/office/drawing/2014/main" id="{6B3227F5-C8C9-B444-EA9F-B145685AD45E}"/>
              </a:ext>
            </a:extLst>
          </p:cNvPr>
          <p:cNvSpPr txBox="1"/>
          <p:nvPr userDrawn="1"/>
        </p:nvSpPr>
        <p:spPr>
          <a:xfrm>
            <a:off x="49876" y="3923614"/>
            <a:ext cx="11139054" cy="584775"/>
          </a:xfrm>
          <a:prstGeom prst="rect">
            <a:avLst/>
          </a:prstGeom>
          <a:noFill/>
        </p:spPr>
        <p:txBody>
          <a:bodyPr wrap="square" rtlCol="0">
            <a:spAutoFit/>
          </a:bodyPr>
          <a:lstStyle/>
          <a:p>
            <a:r>
              <a:rPr lang="en-US" sz="3200" b="0" dirty="0">
                <a:solidFill>
                  <a:schemeClr val="accent5">
                    <a:alpha val="83000"/>
                  </a:schemeClr>
                </a:solidFill>
                <a:latin typeface="Times New Roman" panose="02020603050405020304" pitchFamily="18" charset="0"/>
                <a:cs typeface="Times New Roman" panose="02020603050405020304" pitchFamily="18" charset="0"/>
              </a:rPr>
              <a:t>Private client Professional (PCP) Certification Program</a:t>
            </a:r>
          </a:p>
        </p:txBody>
      </p:sp>
      <p:cxnSp>
        <p:nvCxnSpPr>
          <p:cNvPr id="8" name="Straight Connector 7">
            <a:extLst>
              <a:ext uri="{FF2B5EF4-FFF2-40B4-BE49-F238E27FC236}">
                <a16:creationId xmlns:a16="http://schemas.microsoft.com/office/drawing/2014/main" id="{63EEB767-3C44-DC4B-9C59-79809849DE40}"/>
              </a:ext>
            </a:extLst>
          </p:cNvPr>
          <p:cNvCxnSpPr>
            <a:cxnSpLocks/>
          </p:cNvCxnSpPr>
          <p:nvPr userDrawn="1"/>
        </p:nvCxnSpPr>
        <p:spPr>
          <a:xfrm>
            <a:off x="0" y="3877880"/>
            <a:ext cx="9243753"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28647F3B-894E-BD57-ED22-F32CFF7D8DF7}"/>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b="0" i="1" dirty="0">
                <a:solidFill>
                  <a:schemeClr val="bg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b="0" i="1" dirty="0">
                <a:solidFill>
                  <a:schemeClr val="bg1"/>
                </a:solidFill>
                <a:latin typeface="Avenir Light Oblique" panose="020B0402020203090204" pitchFamily="34" charset="77"/>
              </a:rPr>
              <a:t>publish, make public or provide the content, in whole or in part, to any third person or entity without the prior written consent of Luxury Institute. © 2022 Copyright Luxury Institute, LLC. All Rights Reserved.</a:t>
            </a:r>
          </a:p>
        </p:txBody>
      </p:sp>
    </p:spTree>
    <p:extLst>
      <p:ext uri="{BB962C8B-B14F-4D97-AF65-F5344CB8AC3E}">
        <p14:creationId xmlns:p14="http://schemas.microsoft.com/office/powerpoint/2010/main" val="2207830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89208-9B63-850C-4083-688F847914B4}"/>
              </a:ext>
            </a:extLst>
          </p:cNvPr>
          <p:cNvSpPr/>
          <p:nvPr userDrawn="1"/>
        </p:nvSpPr>
        <p:spPr>
          <a:xfrm>
            <a:off x="0" y="683173"/>
            <a:ext cx="838200" cy="3195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12" name="Rectangle 11">
            <a:extLst>
              <a:ext uri="{FF2B5EF4-FFF2-40B4-BE49-F238E27FC236}">
                <a16:creationId xmlns:a16="http://schemas.microsoft.com/office/drawing/2014/main" id="{1D7229DE-9090-7F46-0749-8D24267C9572}"/>
              </a:ext>
            </a:extLst>
          </p:cNvPr>
          <p:cNvSpPr/>
          <p:nvPr userDrawn="1"/>
        </p:nvSpPr>
        <p:spPr>
          <a:xfrm>
            <a:off x="490542" y="1"/>
            <a:ext cx="838200" cy="319514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5" name="Slide Number Placeholder 3">
            <a:extLst>
              <a:ext uri="{FF2B5EF4-FFF2-40B4-BE49-F238E27FC236}">
                <a16:creationId xmlns:a16="http://schemas.microsoft.com/office/drawing/2014/main" id="{8893BA10-0859-DFE1-9883-7BC3F0000DD6}"/>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35A29376-5008-BEA7-0EE7-0FBE79513154}"/>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b="0" i="1" dirty="0">
                <a:solidFill>
                  <a:schemeClr val="bg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b="0" i="1" dirty="0">
                <a:solidFill>
                  <a:schemeClr val="bg1"/>
                </a:solidFill>
                <a:latin typeface="Avenir Light Oblique" panose="020B0402020203090204" pitchFamily="34" charset="77"/>
              </a:rPr>
              <a:t>publish, make public or provide the content, in whole or in part, to any third person or entity without the prior written consent of Luxury Institute. © 2022 Copyright Luxury Institute, LLC. All Rights Reserved.</a:t>
            </a:r>
          </a:p>
        </p:txBody>
      </p:sp>
    </p:spTree>
    <p:extLst>
      <p:ext uri="{BB962C8B-B14F-4D97-AF65-F5344CB8AC3E}">
        <p14:creationId xmlns:p14="http://schemas.microsoft.com/office/powerpoint/2010/main" val="34170554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5E21DD-7C46-F9FB-354B-F270211C85AA}"/>
              </a:ext>
            </a:extLst>
          </p:cNvPr>
          <p:cNvSpPr/>
          <p:nvPr userDrawn="1"/>
        </p:nvSpPr>
        <p:spPr>
          <a:xfrm>
            <a:off x="0" y="683173"/>
            <a:ext cx="838200" cy="3195145"/>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8" name="Rectangle 7">
            <a:extLst>
              <a:ext uri="{FF2B5EF4-FFF2-40B4-BE49-F238E27FC236}">
                <a16:creationId xmlns:a16="http://schemas.microsoft.com/office/drawing/2014/main" id="{E70FA589-8086-3759-A70B-E772B417BA5E}"/>
              </a:ext>
            </a:extLst>
          </p:cNvPr>
          <p:cNvSpPr/>
          <p:nvPr userDrawn="1"/>
        </p:nvSpPr>
        <p:spPr>
          <a:xfrm>
            <a:off x="490542" y="1"/>
            <a:ext cx="838200" cy="319514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2" name="Title 1">
            <a:extLst>
              <a:ext uri="{FF2B5EF4-FFF2-40B4-BE49-F238E27FC236}">
                <a16:creationId xmlns:a16="http://schemas.microsoft.com/office/drawing/2014/main" id="{E82AB55D-F0FD-E8FE-6B05-8D9B48D35AF9}"/>
              </a:ext>
            </a:extLst>
          </p:cNvPr>
          <p:cNvSpPr>
            <a:spLocks noGrp="1"/>
          </p:cNvSpPr>
          <p:nvPr>
            <p:ph type="ctrTitle" hasCustomPrompt="1"/>
          </p:nvPr>
        </p:nvSpPr>
        <p:spPr>
          <a:xfrm>
            <a:off x="1524000" y="1122363"/>
            <a:ext cx="9144000" cy="2387600"/>
          </a:xfrm>
          <a:prstGeom prst="rect">
            <a:avLst/>
          </a:prstGeom>
        </p:spPr>
        <p:txBody>
          <a:bodyPr anchor="ctr">
            <a:normAutofit/>
          </a:bodyPr>
          <a:lstStyle>
            <a:lvl1pPr algn="l">
              <a:defRPr sz="4800"/>
            </a:lvl1pPr>
          </a:lstStyle>
          <a:p>
            <a:r>
              <a:rPr lang="en-US" dirty="0"/>
              <a:t>CLICK TO EDIT MASTER TITLE STYLE</a:t>
            </a:r>
          </a:p>
        </p:txBody>
      </p:sp>
      <p:sp>
        <p:nvSpPr>
          <p:cNvPr id="3" name="Subtitle 2">
            <a:extLst>
              <a:ext uri="{FF2B5EF4-FFF2-40B4-BE49-F238E27FC236}">
                <a16:creationId xmlns:a16="http://schemas.microsoft.com/office/drawing/2014/main" id="{F10B1CEC-1F2D-F795-16C4-919BB4C3AEB0}"/>
              </a:ext>
            </a:extLst>
          </p:cNvPr>
          <p:cNvSpPr>
            <a:spLocks noGrp="1"/>
          </p:cNvSpPr>
          <p:nvPr>
            <p:ph type="subTitle" idx="1"/>
          </p:nvPr>
        </p:nvSpPr>
        <p:spPr>
          <a:xfrm>
            <a:off x="1524000" y="3602038"/>
            <a:ext cx="9144000" cy="1655762"/>
          </a:xfrm>
        </p:spPr>
        <p:txBody>
          <a:bodyPr/>
          <a:lstStyle>
            <a:lvl1pPr marL="0" indent="0" algn="l">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7" name="Slide Number Placeholder 3">
            <a:extLst>
              <a:ext uri="{FF2B5EF4-FFF2-40B4-BE49-F238E27FC236}">
                <a16:creationId xmlns:a16="http://schemas.microsoft.com/office/drawing/2014/main" id="{97DBD8B2-642C-1A60-E70C-2F1A2823EE5A}"/>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11" name="Footer Placeholder 4">
            <a:extLst>
              <a:ext uri="{FF2B5EF4-FFF2-40B4-BE49-F238E27FC236}">
                <a16:creationId xmlns:a16="http://schemas.microsoft.com/office/drawing/2014/main" id="{708CB980-46BA-0813-3C6F-33623581E57C}"/>
              </a:ext>
            </a:extLst>
          </p:cNvPr>
          <p:cNvSpPr txBox="1">
            <a:spLocks/>
          </p:cNvSpPr>
          <p:nvPr userDrawn="1"/>
        </p:nvSpPr>
        <p:spPr>
          <a:xfrm>
            <a:off x="1523999" y="6205474"/>
            <a:ext cx="9300519"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2025 Copyright Luxury Institute, LLC. All Rights Reserved.</a:t>
            </a:r>
          </a:p>
        </p:txBody>
      </p:sp>
      <p:pic>
        <p:nvPicPr>
          <p:cNvPr id="12" name="Picture 11">
            <a:extLst>
              <a:ext uri="{FF2B5EF4-FFF2-40B4-BE49-F238E27FC236}">
                <a16:creationId xmlns:a16="http://schemas.microsoft.com/office/drawing/2014/main" id="{41E4595A-7F19-4CCB-B662-D09D9D1FD038}"/>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41399498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D913-19D6-E61E-DF34-ADFAF172C4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5815923-6F91-2046-9577-847001C96688}"/>
              </a:ext>
            </a:extLst>
          </p:cNvPr>
          <p:cNvSpPr>
            <a:spLocks noGrp="1"/>
          </p:cNvSpPr>
          <p:nvPr>
            <p:ph idx="1"/>
          </p:nvPr>
        </p:nvSpPr>
        <p:spPr/>
        <p:txBody>
          <a:bodyPr/>
          <a:lstStyle>
            <a:lvl5pPr>
              <a:defRPr b="0" i="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1789AACF-787D-B0B7-3B84-36DDCD67EB28}"/>
              </a:ext>
            </a:extLst>
          </p:cNvPr>
          <p:cNvSpPr/>
          <p:nvPr userDrawn="1"/>
        </p:nvSpPr>
        <p:spPr>
          <a:xfrm>
            <a:off x="0" y="683173"/>
            <a:ext cx="838200" cy="3195145"/>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6" name="Slide Number Placeholder 3">
            <a:extLst>
              <a:ext uri="{FF2B5EF4-FFF2-40B4-BE49-F238E27FC236}">
                <a16:creationId xmlns:a16="http://schemas.microsoft.com/office/drawing/2014/main" id="{7A201576-6CD6-B322-ACCD-EE67C82B9339}"/>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pic>
        <p:nvPicPr>
          <p:cNvPr id="9" name="Picture 8">
            <a:extLst>
              <a:ext uri="{FF2B5EF4-FFF2-40B4-BE49-F238E27FC236}">
                <a16:creationId xmlns:a16="http://schemas.microsoft.com/office/drawing/2014/main" id="{2B14CFA0-9FB4-873A-C63B-DC9A7424FA5A}"/>
              </a:ext>
            </a:extLst>
          </p:cNvPr>
          <p:cNvPicPr>
            <a:picLocks noChangeAspect="1"/>
          </p:cNvPicPr>
          <p:nvPr userDrawn="1"/>
        </p:nvPicPr>
        <p:blipFill>
          <a:blip r:embed="rId2"/>
          <a:stretch>
            <a:fillRect/>
          </a:stretch>
        </p:blipFill>
        <p:spPr>
          <a:xfrm>
            <a:off x="508001" y="6211372"/>
            <a:ext cx="968189" cy="378857"/>
          </a:xfrm>
          <a:prstGeom prst="rect">
            <a:avLst/>
          </a:prstGeom>
        </p:spPr>
      </p:pic>
      <p:sp>
        <p:nvSpPr>
          <p:cNvPr id="4" name="Footer Placeholder 4">
            <a:extLst>
              <a:ext uri="{FF2B5EF4-FFF2-40B4-BE49-F238E27FC236}">
                <a16:creationId xmlns:a16="http://schemas.microsoft.com/office/drawing/2014/main" id="{0E05B208-80D4-8B5E-A370-2A5D49F9CF0B}"/>
              </a:ext>
            </a:extLst>
          </p:cNvPr>
          <p:cNvSpPr txBox="1">
            <a:spLocks/>
          </p:cNvSpPr>
          <p:nvPr userDrawn="1"/>
        </p:nvSpPr>
        <p:spPr>
          <a:xfrm>
            <a:off x="1523999" y="6205474"/>
            <a:ext cx="9300519"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a:t>
            </a:r>
            <a:r>
              <a:rPr lang="en-US" sz="667" i="1" dirty="0" err="1">
                <a:solidFill>
                  <a:schemeClr val="accent5"/>
                </a:solidFill>
                <a:latin typeface="Avenir Light Oblique" panose="020B0402020203090204" pitchFamily="34" charset="77"/>
              </a:rPr>
              <a:t>i</a:t>
            </a:r>
            <a:r>
              <a:rPr lang="en-US" sz="667" i="1" dirty="0">
                <a:solidFill>
                  <a:schemeClr val="accent5"/>
                </a:solidFill>
                <a:latin typeface="Avenir Light Oblique" panose="020B0402020203090204" pitchFamily="34" charset="77"/>
              </a:rPr>
              <a:t>) use the content under a limited license only for your own educational use, and (ii) not disclose, publish, make public or provide the content, in whole or in part, to any third person or entity without the prior written consent of Luxury Institute. © 2025 Copyright Luxury Institute, LLC. All Rights Reserved.</a:t>
            </a:r>
          </a:p>
        </p:txBody>
      </p:sp>
    </p:spTree>
    <p:extLst>
      <p:ext uri="{BB962C8B-B14F-4D97-AF65-F5344CB8AC3E}">
        <p14:creationId xmlns:p14="http://schemas.microsoft.com/office/powerpoint/2010/main" val="15301539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D913-19D6-E61E-DF34-ADFAF172C4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5815923-6F91-2046-9577-847001C96688}"/>
              </a:ext>
            </a:extLst>
          </p:cNvPr>
          <p:cNvSpPr>
            <a:spLocks noGrp="1"/>
          </p:cNvSpPr>
          <p:nvPr>
            <p:ph idx="1"/>
          </p:nvPr>
        </p:nvSpPr>
        <p:spPr/>
        <p:txBody>
          <a:bodyPr/>
          <a:lstStyle>
            <a:lvl5pPr>
              <a:defRPr b="0" i="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74D8BFB6-DDF2-E433-A399-BED50EF69B1B}"/>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pic>
        <p:nvPicPr>
          <p:cNvPr id="7" name="Picture 6">
            <a:extLst>
              <a:ext uri="{FF2B5EF4-FFF2-40B4-BE49-F238E27FC236}">
                <a16:creationId xmlns:a16="http://schemas.microsoft.com/office/drawing/2014/main" id="{DDD8F614-A470-9526-7191-C450432E8C1C}"/>
              </a:ext>
            </a:extLst>
          </p:cNvPr>
          <p:cNvPicPr>
            <a:picLocks noChangeAspect="1"/>
          </p:cNvPicPr>
          <p:nvPr userDrawn="1"/>
        </p:nvPicPr>
        <p:blipFill>
          <a:blip r:embed="rId2"/>
          <a:stretch>
            <a:fillRect/>
          </a:stretch>
        </p:blipFill>
        <p:spPr>
          <a:xfrm>
            <a:off x="508001" y="6211372"/>
            <a:ext cx="968189" cy="378857"/>
          </a:xfrm>
          <a:prstGeom prst="rect">
            <a:avLst/>
          </a:prstGeom>
        </p:spPr>
      </p:pic>
      <p:sp>
        <p:nvSpPr>
          <p:cNvPr id="4" name="Footer Placeholder 4">
            <a:extLst>
              <a:ext uri="{FF2B5EF4-FFF2-40B4-BE49-F238E27FC236}">
                <a16:creationId xmlns:a16="http://schemas.microsoft.com/office/drawing/2014/main" id="{148F8C8D-0B3D-CDC7-EDC9-93FCA64A3349}"/>
              </a:ext>
            </a:extLst>
          </p:cNvPr>
          <p:cNvSpPr txBox="1">
            <a:spLocks/>
          </p:cNvSpPr>
          <p:nvPr userDrawn="1"/>
        </p:nvSpPr>
        <p:spPr>
          <a:xfrm>
            <a:off x="1523999" y="6205474"/>
            <a:ext cx="9300519"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2025 Copyright Luxury Institute, LLC. All Rights Reserved.</a:t>
            </a:r>
          </a:p>
        </p:txBody>
      </p:sp>
    </p:spTree>
    <p:extLst>
      <p:ext uri="{BB962C8B-B14F-4D97-AF65-F5344CB8AC3E}">
        <p14:creationId xmlns:p14="http://schemas.microsoft.com/office/powerpoint/2010/main" val="27138716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79B79-9009-0FE8-8B95-D3CD864C875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7B03BC-1091-0F39-22D6-C7C580D97B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Click to edit Master text styles</a:t>
            </a:r>
          </a:p>
        </p:txBody>
      </p:sp>
      <p:sp>
        <p:nvSpPr>
          <p:cNvPr id="5" name="Slide Number Placeholder 3">
            <a:extLst>
              <a:ext uri="{FF2B5EF4-FFF2-40B4-BE49-F238E27FC236}">
                <a16:creationId xmlns:a16="http://schemas.microsoft.com/office/drawing/2014/main" id="{C2DFF978-D918-7BC4-E051-D7C412BDE2F5}"/>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pic>
        <p:nvPicPr>
          <p:cNvPr id="7" name="Picture 6">
            <a:extLst>
              <a:ext uri="{FF2B5EF4-FFF2-40B4-BE49-F238E27FC236}">
                <a16:creationId xmlns:a16="http://schemas.microsoft.com/office/drawing/2014/main" id="{F7C2F329-357A-FC41-764F-B32593EB52F4}"/>
              </a:ext>
            </a:extLst>
          </p:cNvPr>
          <p:cNvPicPr>
            <a:picLocks noChangeAspect="1"/>
          </p:cNvPicPr>
          <p:nvPr userDrawn="1"/>
        </p:nvPicPr>
        <p:blipFill>
          <a:blip r:embed="rId2"/>
          <a:stretch>
            <a:fillRect/>
          </a:stretch>
        </p:blipFill>
        <p:spPr>
          <a:xfrm>
            <a:off x="508001" y="6211372"/>
            <a:ext cx="968189" cy="378857"/>
          </a:xfrm>
          <a:prstGeom prst="rect">
            <a:avLst/>
          </a:prstGeom>
        </p:spPr>
      </p:pic>
      <p:sp>
        <p:nvSpPr>
          <p:cNvPr id="4" name="Footer Placeholder 4">
            <a:extLst>
              <a:ext uri="{FF2B5EF4-FFF2-40B4-BE49-F238E27FC236}">
                <a16:creationId xmlns:a16="http://schemas.microsoft.com/office/drawing/2014/main" id="{B693B044-2508-A13A-B576-307AFF932E05}"/>
              </a:ext>
            </a:extLst>
          </p:cNvPr>
          <p:cNvSpPr txBox="1">
            <a:spLocks/>
          </p:cNvSpPr>
          <p:nvPr userDrawn="1"/>
        </p:nvSpPr>
        <p:spPr>
          <a:xfrm>
            <a:off x="1523999" y="6205474"/>
            <a:ext cx="9300519"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2025 Copyright Luxury Institute, LLC. All Rights Reserved.</a:t>
            </a:r>
          </a:p>
        </p:txBody>
      </p:sp>
    </p:spTree>
    <p:extLst>
      <p:ext uri="{BB962C8B-B14F-4D97-AF65-F5344CB8AC3E}">
        <p14:creationId xmlns:p14="http://schemas.microsoft.com/office/powerpoint/2010/main" val="463840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D913-19D6-E61E-DF34-ADFAF172C4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5815923-6F91-2046-9577-847001C96688}"/>
              </a:ext>
            </a:extLst>
          </p:cNvPr>
          <p:cNvSpPr>
            <a:spLocks noGrp="1"/>
          </p:cNvSpPr>
          <p:nvPr>
            <p:ph idx="1"/>
          </p:nvPr>
        </p:nvSpPr>
        <p:spPr/>
        <p:txBody>
          <a:bodyPr/>
          <a:lstStyle>
            <a:lvl5pPr>
              <a:defRPr b="0" i="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1789AACF-787D-B0B7-3B84-36DDCD67EB28}"/>
              </a:ext>
            </a:extLst>
          </p:cNvPr>
          <p:cNvSpPr/>
          <p:nvPr userDrawn="1"/>
        </p:nvSpPr>
        <p:spPr>
          <a:xfrm>
            <a:off x="0" y="683173"/>
            <a:ext cx="838200" cy="3195145"/>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6" name="Slide Number Placeholder 3">
            <a:extLst>
              <a:ext uri="{FF2B5EF4-FFF2-40B4-BE49-F238E27FC236}">
                <a16:creationId xmlns:a16="http://schemas.microsoft.com/office/drawing/2014/main" id="{7A201576-6CD6-B322-ACCD-EE67C82B9339}"/>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pic>
        <p:nvPicPr>
          <p:cNvPr id="9" name="Picture 8">
            <a:extLst>
              <a:ext uri="{FF2B5EF4-FFF2-40B4-BE49-F238E27FC236}">
                <a16:creationId xmlns:a16="http://schemas.microsoft.com/office/drawing/2014/main" id="{2B14CFA0-9FB4-873A-C63B-DC9A7424FA5A}"/>
              </a:ext>
            </a:extLst>
          </p:cNvPr>
          <p:cNvPicPr>
            <a:picLocks noChangeAspect="1"/>
          </p:cNvPicPr>
          <p:nvPr userDrawn="1"/>
        </p:nvPicPr>
        <p:blipFill>
          <a:blip r:embed="rId2"/>
          <a:stretch>
            <a:fillRect/>
          </a:stretch>
        </p:blipFill>
        <p:spPr>
          <a:xfrm>
            <a:off x="508001" y="6211372"/>
            <a:ext cx="968189" cy="378857"/>
          </a:xfrm>
          <a:prstGeom prst="rect">
            <a:avLst/>
          </a:prstGeom>
        </p:spPr>
      </p:pic>
      <p:sp>
        <p:nvSpPr>
          <p:cNvPr id="4" name="Footer Placeholder 4">
            <a:extLst>
              <a:ext uri="{FF2B5EF4-FFF2-40B4-BE49-F238E27FC236}">
                <a16:creationId xmlns:a16="http://schemas.microsoft.com/office/drawing/2014/main" id="{0E05B208-80D4-8B5E-A370-2A5D49F9CF0B}"/>
              </a:ext>
            </a:extLst>
          </p:cNvPr>
          <p:cNvSpPr txBox="1">
            <a:spLocks/>
          </p:cNvSpPr>
          <p:nvPr userDrawn="1"/>
        </p:nvSpPr>
        <p:spPr>
          <a:xfrm>
            <a:off x="1523999" y="6205474"/>
            <a:ext cx="9300519"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2025 Copyright Luxury Institute, LLC. All Rights Reserved.</a:t>
            </a:r>
          </a:p>
        </p:txBody>
      </p:sp>
    </p:spTree>
    <p:extLst>
      <p:ext uri="{BB962C8B-B14F-4D97-AF65-F5344CB8AC3E}">
        <p14:creationId xmlns:p14="http://schemas.microsoft.com/office/powerpoint/2010/main" val="41704424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22B0-3A88-7D8A-6A52-0510885E10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2827271-FA76-7EA4-5F19-7545DFF0755C}"/>
              </a:ext>
            </a:extLst>
          </p:cNvPr>
          <p:cNvSpPr>
            <a:spLocks noGrp="1"/>
          </p:cNvSpPr>
          <p:nvPr>
            <p:ph sz="half" idx="1"/>
          </p:nvPr>
        </p:nvSpPr>
        <p:spPr>
          <a:xfrm>
            <a:off x="838200" y="1825625"/>
            <a:ext cx="5181600" cy="4351338"/>
          </a:xfrm>
        </p:spPr>
        <p:txBody>
          <a:bodyPr/>
          <a:lstStyle>
            <a:lvl5pPr>
              <a:defRPr b="0" i="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F239EEB-6252-0858-7275-2FBB302EBE4E}"/>
              </a:ext>
            </a:extLst>
          </p:cNvPr>
          <p:cNvSpPr>
            <a:spLocks noGrp="1"/>
          </p:cNvSpPr>
          <p:nvPr>
            <p:ph sz="half" idx="2"/>
          </p:nvPr>
        </p:nvSpPr>
        <p:spPr>
          <a:xfrm>
            <a:off x="6172200" y="1825625"/>
            <a:ext cx="5181600" cy="4351338"/>
          </a:xfrm>
        </p:spPr>
        <p:txBody>
          <a:bodyPr/>
          <a:lstStyle>
            <a:lvl5pPr>
              <a:defRPr b="0" i="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2A152264-5D08-1FDB-630C-7BDE382746BB}"/>
              </a:ext>
            </a:extLst>
          </p:cNvPr>
          <p:cNvSpPr/>
          <p:nvPr userDrawn="1"/>
        </p:nvSpPr>
        <p:spPr>
          <a:xfrm>
            <a:off x="0" y="683173"/>
            <a:ext cx="838200" cy="3195145"/>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7" name="Slide Number Placeholder 3">
            <a:extLst>
              <a:ext uri="{FF2B5EF4-FFF2-40B4-BE49-F238E27FC236}">
                <a16:creationId xmlns:a16="http://schemas.microsoft.com/office/drawing/2014/main" id="{53919B05-E1E5-BF85-31BE-6EFE72C63EB4}"/>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pic>
        <p:nvPicPr>
          <p:cNvPr id="10" name="Picture 9">
            <a:extLst>
              <a:ext uri="{FF2B5EF4-FFF2-40B4-BE49-F238E27FC236}">
                <a16:creationId xmlns:a16="http://schemas.microsoft.com/office/drawing/2014/main" id="{ECCC3E93-E88B-4A66-2BA5-066177EA5305}"/>
              </a:ext>
            </a:extLst>
          </p:cNvPr>
          <p:cNvPicPr>
            <a:picLocks noChangeAspect="1"/>
          </p:cNvPicPr>
          <p:nvPr userDrawn="1"/>
        </p:nvPicPr>
        <p:blipFill>
          <a:blip r:embed="rId2"/>
          <a:stretch>
            <a:fillRect/>
          </a:stretch>
        </p:blipFill>
        <p:spPr>
          <a:xfrm>
            <a:off x="508001" y="6211372"/>
            <a:ext cx="968189" cy="378857"/>
          </a:xfrm>
          <a:prstGeom prst="rect">
            <a:avLst/>
          </a:prstGeom>
        </p:spPr>
      </p:pic>
      <p:sp>
        <p:nvSpPr>
          <p:cNvPr id="5" name="Footer Placeholder 4">
            <a:extLst>
              <a:ext uri="{FF2B5EF4-FFF2-40B4-BE49-F238E27FC236}">
                <a16:creationId xmlns:a16="http://schemas.microsoft.com/office/drawing/2014/main" id="{41D54D2F-46CB-2000-FC4D-585C91F93654}"/>
              </a:ext>
            </a:extLst>
          </p:cNvPr>
          <p:cNvSpPr txBox="1">
            <a:spLocks/>
          </p:cNvSpPr>
          <p:nvPr userDrawn="1"/>
        </p:nvSpPr>
        <p:spPr>
          <a:xfrm>
            <a:off x="1523999" y="6205474"/>
            <a:ext cx="9300519"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2025 Copyright Luxury Institute, LLC. All Rights Reserved.</a:t>
            </a:r>
          </a:p>
        </p:txBody>
      </p:sp>
    </p:spTree>
    <p:extLst>
      <p:ext uri="{BB962C8B-B14F-4D97-AF65-F5344CB8AC3E}">
        <p14:creationId xmlns:p14="http://schemas.microsoft.com/office/powerpoint/2010/main" val="3112329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21C8B-FA4B-01D2-6C4E-C1DBCC5CEB7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D4922EE-0459-1EAC-DE24-BF803A63E883}"/>
              </a:ext>
            </a:extLst>
          </p:cNvPr>
          <p:cNvSpPr>
            <a:spLocks noGrp="1"/>
          </p:cNvSpPr>
          <p:nvPr>
            <p:ph type="body" idx="1"/>
          </p:nvPr>
        </p:nvSpPr>
        <p:spPr>
          <a:xfrm>
            <a:off x="839788" y="1681163"/>
            <a:ext cx="5157787"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0352CF-EE1E-0D0B-C583-8EB8556D49A4}"/>
              </a:ext>
            </a:extLst>
          </p:cNvPr>
          <p:cNvSpPr>
            <a:spLocks noGrp="1"/>
          </p:cNvSpPr>
          <p:nvPr>
            <p:ph sz="half" idx="2"/>
          </p:nvPr>
        </p:nvSpPr>
        <p:spPr>
          <a:xfrm>
            <a:off x="839788" y="2505075"/>
            <a:ext cx="5157787" cy="3684588"/>
          </a:xfrm>
        </p:spPr>
        <p:txBody>
          <a:bodyPr/>
          <a:lstStyle>
            <a:lvl5pPr>
              <a:defRPr b="0" i="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710F928-A811-FC23-411B-F49711B4D0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CCE94F-9F5C-4B31-BA0C-A82CCE1F5362}"/>
              </a:ext>
            </a:extLst>
          </p:cNvPr>
          <p:cNvSpPr>
            <a:spLocks noGrp="1"/>
          </p:cNvSpPr>
          <p:nvPr>
            <p:ph sz="quarter" idx="4"/>
          </p:nvPr>
        </p:nvSpPr>
        <p:spPr>
          <a:xfrm>
            <a:off x="6172200" y="2505075"/>
            <a:ext cx="5183188" cy="3684588"/>
          </a:xfrm>
        </p:spPr>
        <p:txBody>
          <a:bodyPr/>
          <a:lstStyle>
            <a:lvl5pPr>
              <a:defRPr b="0" i="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7D9A8598-4B32-B282-F008-AC8B6BDD323A}"/>
              </a:ext>
            </a:extLst>
          </p:cNvPr>
          <p:cNvSpPr/>
          <p:nvPr userDrawn="1"/>
        </p:nvSpPr>
        <p:spPr>
          <a:xfrm>
            <a:off x="0" y="683173"/>
            <a:ext cx="838200" cy="3195145"/>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9" name="Slide Number Placeholder 3">
            <a:extLst>
              <a:ext uri="{FF2B5EF4-FFF2-40B4-BE49-F238E27FC236}">
                <a16:creationId xmlns:a16="http://schemas.microsoft.com/office/drawing/2014/main" id="{98DF4C37-D924-ECAC-358C-9A3FEBE3D3C4}"/>
              </a:ext>
            </a:extLst>
          </p:cNvPr>
          <p:cNvSpPr>
            <a:spLocks noGrp="1"/>
          </p:cNvSpPr>
          <p:nvPr>
            <p:ph type="sldNum" sz="quarter" idx="10"/>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pic>
        <p:nvPicPr>
          <p:cNvPr id="12" name="Picture 11">
            <a:extLst>
              <a:ext uri="{FF2B5EF4-FFF2-40B4-BE49-F238E27FC236}">
                <a16:creationId xmlns:a16="http://schemas.microsoft.com/office/drawing/2014/main" id="{93A0424C-1809-A542-D43E-114C82540B2C}"/>
              </a:ext>
            </a:extLst>
          </p:cNvPr>
          <p:cNvPicPr>
            <a:picLocks noChangeAspect="1"/>
          </p:cNvPicPr>
          <p:nvPr userDrawn="1"/>
        </p:nvPicPr>
        <p:blipFill>
          <a:blip r:embed="rId2"/>
          <a:stretch>
            <a:fillRect/>
          </a:stretch>
        </p:blipFill>
        <p:spPr>
          <a:xfrm>
            <a:off x="508001" y="6211372"/>
            <a:ext cx="968189" cy="378857"/>
          </a:xfrm>
          <a:prstGeom prst="rect">
            <a:avLst/>
          </a:prstGeom>
        </p:spPr>
      </p:pic>
      <p:sp>
        <p:nvSpPr>
          <p:cNvPr id="7" name="Footer Placeholder 4">
            <a:extLst>
              <a:ext uri="{FF2B5EF4-FFF2-40B4-BE49-F238E27FC236}">
                <a16:creationId xmlns:a16="http://schemas.microsoft.com/office/drawing/2014/main" id="{324585F1-6887-7CCC-39C1-67CDC6E3BE9C}"/>
              </a:ext>
            </a:extLst>
          </p:cNvPr>
          <p:cNvSpPr txBox="1">
            <a:spLocks/>
          </p:cNvSpPr>
          <p:nvPr userDrawn="1"/>
        </p:nvSpPr>
        <p:spPr>
          <a:xfrm>
            <a:off x="1523999" y="6205474"/>
            <a:ext cx="9300519"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700" b="1" i="1" dirty="0">
                <a:solidFill>
                  <a:schemeClr val="accent5"/>
                </a:solidFill>
                <a:latin typeface="Avenir Light Oblique" panose="020B0402020203090204" pitchFamily="34" charset="77"/>
              </a:rPr>
              <a:t>This document is solely for the use of Porsche BA 101-H Training. </a:t>
            </a:r>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2023 Copyright Luxury Institute, LLC. All Rights Reserved.</a:t>
            </a:r>
          </a:p>
        </p:txBody>
      </p:sp>
    </p:spTree>
    <p:extLst>
      <p:ext uri="{BB962C8B-B14F-4D97-AF65-F5344CB8AC3E}">
        <p14:creationId xmlns:p14="http://schemas.microsoft.com/office/powerpoint/2010/main" val="10648207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8F6F6A97-0480-E4FF-D82B-E15AA695411E}"/>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3" name="Footer Placeholder 4">
            <a:extLst>
              <a:ext uri="{FF2B5EF4-FFF2-40B4-BE49-F238E27FC236}">
                <a16:creationId xmlns:a16="http://schemas.microsoft.com/office/drawing/2014/main" id="{F5C2E4E7-744A-95E1-4EA8-A6CCFFBD0439}"/>
              </a:ext>
            </a:extLst>
          </p:cNvPr>
          <p:cNvSpPr txBox="1">
            <a:spLocks/>
          </p:cNvSpPr>
          <p:nvPr userDrawn="1"/>
        </p:nvSpPr>
        <p:spPr>
          <a:xfrm>
            <a:off x="424248" y="6298459"/>
            <a:ext cx="9300519"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700" b="1" i="1" dirty="0">
                <a:solidFill>
                  <a:schemeClr val="accent5"/>
                </a:solidFill>
                <a:latin typeface="Avenir Light Oblique" panose="020B0402020203090204" pitchFamily="34" charset="77"/>
              </a:rPr>
              <a:t>This document is solely for the use of Porsche BA 101-H Training. </a:t>
            </a:r>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2023 Copyright Luxury Institute, LLC. All Rights Reserved.</a:t>
            </a:r>
          </a:p>
        </p:txBody>
      </p:sp>
    </p:spTree>
    <p:extLst>
      <p:ext uri="{BB962C8B-B14F-4D97-AF65-F5344CB8AC3E}">
        <p14:creationId xmlns:p14="http://schemas.microsoft.com/office/powerpoint/2010/main" val="7149056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B0ABB-1A9E-9E42-3E40-AB629ADFE6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4102E8-D12B-A579-F619-9DE3B3EECAB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b="0" i="0">
                <a:latin typeface="Avenir Light" panose="020B0402020203020204" pitchFamily="34"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62880FF-6FD1-CADD-EF2D-C7BE82C74A9A}"/>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Slide Number Placeholder 3">
            <a:extLst>
              <a:ext uri="{FF2B5EF4-FFF2-40B4-BE49-F238E27FC236}">
                <a16:creationId xmlns:a16="http://schemas.microsoft.com/office/drawing/2014/main" id="{A401D396-D7F0-8FF5-B251-AB74CDD1A3D0}"/>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8" name="Footer Placeholder 4">
            <a:extLst>
              <a:ext uri="{FF2B5EF4-FFF2-40B4-BE49-F238E27FC236}">
                <a16:creationId xmlns:a16="http://schemas.microsoft.com/office/drawing/2014/main" id="{FD8BDC23-A521-D9C7-CEF5-A23C9D2D4D8C}"/>
              </a:ext>
            </a:extLst>
          </p:cNvPr>
          <p:cNvSpPr txBox="1">
            <a:spLocks/>
          </p:cNvSpPr>
          <p:nvPr userDrawn="1"/>
        </p:nvSpPr>
        <p:spPr>
          <a:xfrm>
            <a:off x="424248" y="6298459"/>
            <a:ext cx="9300519"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700" b="1" i="1" dirty="0">
                <a:solidFill>
                  <a:schemeClr val="accent5"/>
                </a:solidFill>
                <a:latin typeface="Avenir Light Oblique" panose="020B0402020203090204" pitchFamily="34" charset="77"/>
              </a:rPr>
              <a:t>This document is solely for the use of Porsche BA 101-H Training. </a:t>
            </a:r>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2023 Copyright Luxury Institute, LLC. All Rights Reserved.</a:t>
            </a:r>
          </a:p>
        </p:txBody>
      </p:sp>
    </p:spTree>
    <p:extLst>
      <p:ext uri="{BB962C8B-B14F-4D97-AF65-F5344CB8AC3E}">
        <p14:creationId xmlns:p14="http://schemas.microsoft.com/office/powerpoint/2010/main" val="19259191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F817B-8D30-289A-492F-7CC52662C4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55FCA9-39AF-CA0B-3E38-6AFD511E64ED}"/>
              </a:ext>
            </a:extLst>
          </p:cNvPr>
          <p:cNvSpPr>
            <a:spLocks noGrp="1"/>
          </p:cNvSpPr>
          <p:nvPr>
            <p:ph type="pic" idx="1"/>
          </p:nvPr>
        </p:nvSpPr>
        <p:spPr>
          <a:xfrm>
            <a:off x="5183188" y="987426"/>
            <a:ext cx="6172200" cy="4873625"/>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endParaRPr lang="en-US"/>
          </a:p>
        </p:txBody>
      </p:sp>
      <p:sp>
        <p:nvSpPr>
          <p:cNvPr id="4" name="Text Placeholder 3">
            <a:extLst>
              <a:ext uri="{FF2B5EF4-FFF2-40B4-BE49-F238E27FC236}">
                <a16:creationId xmlns:a16="http://schemas.microsoft.com/office/drawing/2014/main" id="{42149A4E-C866-F31A-693F-44DC602039C6}"/>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Slide Number Placeholder 3">
            <a:extLst>
              <a:ext uri="{FF2B5EF4-FFF2-40B4-BE49-F238E27FC236}">
                <a16:creationId xmlns:a16="http://schemas.microsoft.com/office/drawing/2014/main" id="{40D58C4D-217D-FF0B-4371-E4747788F1FD}"/>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7" name="Footer Placeholder 4">
            <a:extLst>
              <a:ext uri="{FF2B5EF4-FFF2-40B4-BE49-F238E27FC236}">
                <a16:creationId xmlns:a16="http://schemas.microsoft.com/office/drawing/2014/main" id="{142A2A3E-DE4E-FED6-9986-D70EED47FFED}"/>
              </a:ext>
            </a:extLst>
          </p:cNvPr>
          <p:cNvSpPr txBox="1">
            <a:spLocks/>
          </p:cNvSpPr>
          <p:nvPr userDrawn="1"/>
        </p:nvSpPr>
        <p:spPr>
          <a:xfrm>
            <a:off x="424248" y="6298459"/>
            <a:ext cx="9300519"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700" b="1" i="1" dirty="0">
                <a:solidFill>
                  <a:schemeClr val="accent5"/>
                </a:solidFill>
                <a:latin typeface="Avenir Light Oblique" panose="020B0402020203090204" pitchFamily="34" charset="77"/>
              </a:rPr>
              <a:t>This document is solely for the use of Porsche BA 101-H Training. </a:t>
            </a:r>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2023 Copyright Luxury Institute, LLC. All Rights Reserved.</a:t>
            </a:r>
          </a:p>
        </p:txBody>
      </p:sp>
    </p:spTree>
    <p:extLst>
      <p:ext uri="{BB962C8B-B14F-4D97-AF65-F5344CB8AC3E}">
        <p14:creationId xmlns:p14="http://schemas.microsoft.com/office/powerpoint/2010/main" val="19533153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4B353-35C2-6FD4-CDFD-300CE4CE84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9AB1F2-B40B-064F-97FA-5EA5276D05F4}"/>
              </a:ext>
            </a:extLst>
          </p:cNvPr>
          <p:cNvSpPr>
            <a:spLocks noGrp="1"/>
          </p:cNvSpPr>
          <p:nvPr>
            <p:ph type="body" orient="vert" idx="1"/>
          </p:nvPr>
        </p:nvSpPr>
        <p:spPr/>
        <p:txBody>
          <a:bodyPr vert="eaVert"/>
          <a:lstStyle>
            <a:lvl5pPr>
              <a:defRPr b="0" i="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FF662292-85DB-88A2-F5E3-0C176270B3A1}"/>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7172F40D-B839-796F-B566-D96421E47D97}"/>
              </a:ext>
            </a:extLst>
          </p:cNvPr>
          <p:cNvSpPr txBox="1">
            <a:spLocks/>
          </p:cNvSpPr>
          <p:nvPr userDrawn="1"/>
        </p:nvSpPr>
        <p:spPr>
          <a:xfrm>
            <a:off x="424248" y="6298459"/>
            <a:ext cx="9300519"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700" b="1" i="1" dirty="0">
                <a:solidFill>
                  <a:schemeClr val="accent5"/>
                </a:solidFill>
                <a:latin typeface="Avenir Light Oblique" panose="020B0402020203090204" pitchFamily="34" charset="77"/>
              </a:rPr>
              <a:t>This document is solely for the use of Porsche BA 101-H Training. </a:t>
            </a:r>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2023 Copyright Luxury Institute, LLC. All Rights Reserved.</a:t>
            </a:r>
          </a:p>
        </p:txBody>
      </p:sp>
    </p:spTree>
    <p:extLst>
      <p:ext uri="{BB962C8B-B14F-4D97-AF65-F5344CB8AC3E}">
        <p14:creationId xmlns:p14="http://schemas.microsoft.com/office/powerpoint/2010/main" val="37126613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59B744-C4B9-161A-4D39-9CFA303A237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250B1D-9BA5-86E0-28C4-398192E19768}"/>
              </a:ext>
            </a:extLst>
          </p:cNvPr>
          <p:cNvSpPr>
            <a:spLocks noGrp="1"/>
          </p:cNvSpPr>
          <p:nvPr>
            <p:ph type="body" orient="vert" idx="1"/>
          </p:nvPr>
        </p:nvSpPr>
        <p:spPr>
          <a:xfrm>
            <a:off x="838200" y="365125"/>
            <a:ext cx="7734300" cy="5811838"/>
          </a:xfrm>
        </p:spPr>
        <p:txBody>
          <a:bodyPr vert="eaVert"/>
          <a:lstStyle>
            <a:lvl5pPr>
              <a:defRPr b="0" i="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7FA7C673-9950-8AC7-2A51-10741215987A}"/>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DD341446-9069-9BA4-34D7-C4CFDBDFF3D3}"/>
              </a:ext>
            </a:extLst>
          </p:cNvPr>
          <p:cNvSpPr txBox="1">
            <a:spLocks/>
          </p:cNvSpPr>
          <p:nvPr userDrawn="1"/>
        </p:nvSpPr>
        <p:spPr>
          <a:xfrm>
            <a:off x="424248" y="6298459"/>
            <a:ext cx="9300519"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700" b="1" i="1" dirty="0">
                <a:solidFill>
                  <a:schemeClr val="accent5"/>
                </a:solidFill>
                <a:latin typeface="Avenir Light Oblique" panose="020B0402020203090204" pitchFamily="34" charset="77"/>
              </a:rPr>
              <a:t>This document is solely for the use of Porsche BA 101-H Training. </a:t>
            </a:r>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2023 Copyright Luxury Institute, LLC. All Rights Reserved.</a:t>
            </a:r>
          </a:p>
        </p:txBody>
      </p:sp>
    </p:spTree>
    <p:extLst>
      <p:ext uri="{BB962C8B-B14F-4D97-AF65-F5344CB8AC3E}">
        <p14:creationId xmlns:p14="http://schemas.microsoft.com/office/powerpoint/2010/main" val="15679583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AA1D93-D6B2-D774-28AA-60BE2827A9D5}"/>
              </a:ext>
            </a:extLst>
          </p:cNvPr>
          <p:cNvPicPr>
            <a:picLocks noChangeAspect="1"/>
          </p:cNvPicPr>
          <p:nvPr userDrawn="1"/>
        </p:nvPicPr>
        <p:blipFill rotWithShape="1">
          <a:blip r:embed="rId2">
            <a:biLevel thresh="25000"/>
            <a:alphaModFix/>
            <a:extLst>
              <a:ext uri="{BEBA8EAE-BF5A-486C-A8C5-ECC9F3942E4B}">
                <a14:imgProps xmlns:a14="http://schemas.microsoft.com/office/drawing/2010/main">
                  <a14:imgLayer r:embed="rId3">
                    <a14:imgEffect>
                      <a14:sharpenSoften amount="100000"/>
                    </a14:imgEffect>
                    <a14:imgEffect>
                      <a14:colorTemperature colorTemp="1500"/>
                    </a14:imgEffect>
                    <a14:imgEffect>
                      <a14:saturation sat="0"/>
                    </a14:imgEffect>
                    <a14:imgEffect>
                      <a14:brightnessContrast bright="100000" contrast="100000"/>
                    </a14:imgEffect>
                  </a14:imgLayer>
                </a14:imgProps>
              </a:ext>
            </a:extLst>
          </a:blip>
          <a:srcRect l="1" t="-6329" r="-932" b="-17170"/>
          <a:stretch/>
        </p:blipFill>
        <p:spPr>
          <a:xfrm>
            <a:off x="1619458" y="228600"/>
            <a:ext cx="7656898" cy="4115220"/>
          </a:xfrm>
          <a:prstGeom prst="rect">
            <a:avLst/>
          </a:prstGeom>
        </p:spPr>
      </p:pic>
      <p:sp>
        <p:nvSpPr>
          <p:cNvPr id="11" name="Rectangle 10">
            <a:extLst>
              <a:ext uri="{FF2B5EF4-FFF2-40B4-BE49-F238E27FC236}">
                <a16:creationId xmlns:a16="http://schemas.microsoft.com/office/drawing/2014/main" id="{4BE89208-9B63-850C-4083-688F847914B4}"/>
              </a:ext>
            </a:extLst>
          </p:cNvPr>
          <p:cNvSpPr/>
          <p:nvPr userDrawn="1"/>
        </p:nvSpPr>
        <p:spPr>
          <a:xfrm>
            <a:off x="0" y="683173"/>
            <a:ext cx="838200" cy="3195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12" name="Rectangle 11">
            <a:extLst>
              <a:ext uri="{FF2B5EF4-FFF2-40B4-BE49-F238E27FC236}">
                <a16:creationId xmlns:a16="http://schemas.microsoft.com/office/drawing/2014/main" id="{1D7229DE-9090-7F46-0749-8D24267C9572}"/>
              </a:ext>
            </a:extLst>
          </p:cNvPr>
          <p:cNvSpPr/>
          <p:nvPr userDrawn="1"/>
        </p:nvSpPr>
        <p:spPr>
          <a:xfrm>
            <a:off x="490542" y="1"/>
            <a:ext cx="838200" cy="319514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13" name="Slide Number Placeholder 3">
            <a:extLst>
              <a:ext uri="{FF2B5EF4-FFF2-40B4-BE49-F238E27FC236}">
                <a16:creationId xmlns:a16="http://schemas.microsoft.com/office/drawing/2014/main" id="{4F124EF0-BB0F-9728-345C-EB5886D449CA}"/>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42B5D17D-EBA5-084D-BA22-C9C1A8A84999}"/>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b="0" i="1" dirty="0">
                <a:solidFill>
                  <a:schemeClr val="bg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b="0" i="1" dirty="0">
                <a:solidFill>
                  <a:schemeClr val="bg1"/>
                </a:solidFill>
                <a:latin typeface="Avenir Light Oblique" panose="020B0402020203090204" pitchFamily="34" charset="77"/>
              </a:rPr>
              <a:t>publish, make public or provide the content, in whole or in part, to any third person or entity without the prior written consent of Luxury Institute. © 2022 Copyright Luxury Institute, LLC. All Rights Reserved.</a:t>
            </a:r>
          </a:p>
        </p:txBody>
      </p:sp>
    </p:spTree>
    <p:extLst>
      <p:ext uri="{BB962C8B-B14F-4D97-AF65-F5344CB8AC3E}">
        <p14:creationId xmlns:p14="http://schemas.microsoft.com/office/powerpoint/2010/main" val="40890930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AA1D93-D6B2-D774-28AA-60BE2827A9D5}"/>
              </a:ext>
            </a:extLst>
          </p:cNvPr>
          <p:cNvPicPr>
            <a:picLocks noChangeAspect="1"/>
          </p:cNvPicPr>
          <p:nvPr userDrawn="1"/>
        </p:nvPicPr>
        <p:blipFill rotWithShape="1">
          <a:blip r:embed="rId2">
            <a:alphaModFix/>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400000"/>
                    </a14:imgEffect>
                    <a14:imgEffect>
                      <a14:brightnessContrast bright="100000" contrast="100000"/>
                    </a14:imgEffect>
                  </a14:imgLayer>
                </a14:imgProps>
              </a:ext>
            </a:extLst>
          </a:blip>
          <a:srcRect l="1" t="-6329" r="-932" b="-17170"/>
          <a:stretch/>
        </p:blipFill>
        <p:spPr>
          <a:xfrm>
            <a:off x="1619458" y="228600"/>
            <a:ext cx="7656898" cy="4115220"/>
          </a:xfrm>
          <a:prstGeom prst="rect">
            <a:avLst/>
          </a:prstGeom>
        </p:spPr>
      </p:pic>
      <p:sp>
        <p:nvSpPr>
          <p:cNvPr id="11" name="Rectangle 10">
            <a:extLst>
              <a:ext uri="{FF2B5EF4-FFF2-40B4-BE49-F238E27FC236}">
                <a16:creationId xmlns:a16="http://schemas.microsoft.com/office/drawing/2014/main" id="{4BE89208-9B63-850C-4083-688F847914B4}"/>
              </a:ext>
            </a:extLst>
          </p:cNvPr>
          <p:cNvSpPr/>
          <p:nvPr userDrawn="1"/>
        </p:nvSpPr>
        <p:spPr>
          <a:xfrm>
            <a:off x="0" y="683173"/>
            <a:ext cx="838200" cy="3195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12" name="Rectangle 11">
            <a:extLst>
              <a:ext uri="{FF2B5EF4-FFF2-40B4-BE49-F238E27FC236}">
                <a16:creationId xmlns:a16="http://schemas.microsoft.com/office/drawing/2014/main" id="{1D7229DE-9090-7F46-0749-8D24267C9572}"/>
              </a:ext>
            </a:extLst>
          </p:cNvPr>
          <p:cNvSpPr/>
          <p:nvPr userDrawn="1"/>
        </p:nvSpPr>
        <p:spPr>
          <a:xfrm>
            <a:off x="490542" y="1"/>
            <a:ext cx="838200" cy="319514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13" name="Slide Number Placeholder 3">
            <a:extLst>
              <a:ext uri="{FF2B5EF4-FFF2-40B4-BE49-F238E27FC236}">
                <a16:creationId xmlns:a16="http://schemas.microsoft.com/office/drawing/2014/main" id="{4F124EF0-BB0F-9728-345C-EB5886D449CA}"/>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TextBox 5">
            <a:extLst>
              <a:ext uri="{FF2B5EF4-FFF2-40B4-BE49-F238E27FC236}">
                <a16:creationId xmlns:a16="http://schemas.microsoft.com/office/drawing/2014/main" id="{6B3227F5-C8C9-B444-EA9F-B145685AD45E}"/>
              </a:ext>
            </a:extLst>
          </p:cNvPr>
          <p:cNvSpPr txBox="1"/>
          <p:nvPr userDrawn="1"/>
        </p:nvSpPr>
        <p:spPr>
          <a:xfrm>
            <a:off x="49876" y="3923614"/>
            <a:ext cx="11139054" cy="584775"/>
          </a:xfrm>
          <a:prstGeom prst="rect">
            <a:avLst/>
          </a:prstGeom>
          <a:noFill/>
        </p:spPr>
        <p:txBody>
          <a:bodyPr wrap="square" rtlCol="0">
            <a:spAutoFit/>
          </a:bodyPr>
          <a:lstStyle/>
          <a:p>
            <a:r>
              <a:rPr lang="en-US" sz="3200" b="0" dirty="0">
                <a:solidFill>
                  <a:schemeClr val="accent5">
                    <a:alpha val="83000"/>
                  </a:schemeClr>
                </a:solidFill>
                <a:latin typeface="Times New Roman" panose="02020603050405020304" pitchFamily="18" charset="0"/>
                <a:cs typeface="Times New Roman" panose="02020603050405020304" pitchFamily="18" charset="0"/>
              </a:rPr>
              <a:t>Private Client Professional (PCP) Certification Program</a:t>
            </a:r>
          </a:p>
        </p:txBody>
      </p:sp>
      <p:cxnSp>
        <p:nvCxnSpPr>
          <p:cNvPr id="8" name="Straight Connector 7">
            <a:extLst>
              <a:ext uri="{FF2B5EF4-FFF2-40B4-BE49-F238E27FC236}">
                <a16:creationId xmlns:a16="http://schemas.microsoft.com/office/drawing/2014/main" id="{63EEB767-3C44-DC4B-9C59-79809849DE40}"/>
              </a:ext>
            </a:extLst>
          </p:cNvPr>
          <p:cNvCxnSpPr>
            <a:cxnSpLocks/>
          </p:cNvCxnSpPr>
          <p:nvPr userDrawn="1"/>
        </p:nvCxnSpPr>
        <p:spPr>
          <a:xfrm>
            <a:off x="0" y="3877880"/>
            <a:ext cx="9243753"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28647F3B-894E-BD57-ED22-F32CFF7D8DF7}"/>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b="0" i="1" dirty="0">
                <a:solidFill>
                  <a:schemeClr val="bg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b="0" i="1" dirty="0">
                <a:solidFill>
                  <a:schemeClr val="bg1"/>
                </a:solidFill>
                <a:latin typeface="Avenir Light Oblique" panose="020B0402020203090204" pitchFamily="34" charset="77"/>
              </a:rPr>
              <a:t>publish, make public or provide the content, in whole or in part, to any third person or entity without the prior written consent of Luxury Institute. © 2022 Copyright Luxury Institute, LLC. All Rights Reserved.</a:t>
            </a:r>
          </a:p>
        </p:txBody>
      </p:sp>
    </p:spTree>
    <p:extLst>
      <p:ext uri="{BB962C8B-B14F-4D97-AF65-F5344CB8AC3E}">
        <p14:creationId xmlns:p14="http://schemas.microsoft.com/office/powerpoint/2010/main" val="22419266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89208-9B63-850C-4083-688F847914B4}"/>
              </a:ext>
            </a:extLst>
          </p:cNvPr>
          <p:cNvSpPr/>
          <p:nvPr userDrawn="1"/>
        </p:nvSpPr>
        <p:spPr>
          <a:xfrm>
            <a:off x="0" y="683173"/>
            <a:ext cx="838200" cy="3195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12" name="Rectangle 11">
            <a:extLst>
              <a:ext uri="{FF2B5EF4-FFF2-40B4-BE49-F238E27FC236}">
                <a16:creationId xmlns:a16="http://schemas.microsoft.com/office/drawing/2014/main" id="{1D7229DE-9090-7F46-0749-8D24267C9572}"/>
              </a:ext>
            </a:extLst>
          </p:cNvPr>
          <p:cNvSpPr/>
          <p:nvPr userDrawn="1"/>
        </p:nvSpPr>
        <p:spPr>
          <a:xfrm>
            <a:off x="490542" y="1"/>
            <a:ext cx="838200" cy="319514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5" name="Slide Number Placeholder 3">
            <a:extLst>
              <a:ext uri="{FF2B5EF4-FFF2-40B4-BE49-F238E27FC236}">
                <a16:creationId xmlns:a16="http://schemas.microsoft.com/office/drawing/2014/main" id="{8893BA10-0859-DFE1-9883-7BC3F0000DD6}"/>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35A29376-5008-BEA7-0EE7-0FBE79513154}"/>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b="0" i="1" dirty="0">
                <a:solidFill>
                  <a:schemeClr val="bg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b="0" i="1" dirty="0">
                <a:solidFill>
                  <a:schemeClr val="bg1"/>
                </a:solidFill>
                <a:latin typeface="Avenir Light Oblique" panose="020B0402020203090204" pitchFamily="34" charset="77"/>
              </a:rPr>
              <a:t>publish, make public or provide the content, in whole or in part, to any third person or entity without the prior written consent of Luxury Institute. © 2022 Copyright Luxury Institute, LLC. All Rights Reserved.</a:t>
            </a:r>
          </a:p>
        </p:txBody>
      </p:sp>
    </p:spTree>
    <p:extLst>
      <p:ext uri="{BB962C8B-B14F-4D97-AF65-F5344CB8AC3E}">
        <p14:creationId xmlns:p14="http://schemas.microsoft.com/office/powerpoint/2010/main" val="2109281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D913-19D6-E61E-DF34-ADFAF172C4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5815923-6F91-2046-9577-847001C96688}"/>
              </a:ext>
            </a:extLst>
          </p:cNvPr>
          <p:cNvSpPr>
            <a:spLocks noGrp="1"/>
          </p:cNvSpPr>
          <p:nvPr>
            <p:ph idx="1"/>
          </p:nvPr>
        </p:nvSpPr>
        <p:spPr/>
        <p:txBody>
          <a:bodyPr/>
          <a:lstStyle>
            <a:lvl5pPr>
              <a:defRPr b="0" i="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74D8BFB6-DDF2-E433-A399-BED50EF69B1B}"/>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pic>
        <p:nvPicPr>
          <p:cNvPr id="7" name="Picture 6">
            <a:extLst>
              <a:ext uri="{FF2B5EF4-FFF2-40B4-BE49-F238E27FC236}">
                <a16:creationId xmlns:a16="http://schemas.microsoft.com/office/drawing/2014/main" id="{DDD8F614-A470-9526-7191-C450432E8C1C}"/>
              </a:ext>
            </a:extLst>
          </p:cNvPr>
          <p:cNvPicPr>
            <a:picLocks noChangeAspect="1"/>
          </p:cNvPicPr>
          <p:nvPr userDrawn="1"/>
        </p:nvPicPr>
        <p:blipFill>
          <a:blip r:embed="rId2"/>
          <a:stretch>
            <a:fillRect/>
          </a:stretch>
        </p:blipFill>
        <p:spPr>
          <a:xfrm>
            <a:off x="508001" y="6211372"/>
            <a:ext cx="968189" cy="378857"/>
          </a:xfrm>
          <a:prstGeom prst="rect">
            <a:avLst/>
          </a:prstGeom>
        </p:spPr>
      </p:pic>
      <p:sp>
        <p:nvSpPr>
          <p:cNvPr id="4" name="Footer Placeholder 4">
            <a:extLst>
              <a:ext uri="{FF2B5EF4-FFF2-40B4-BE49-F238E27FC236}">
                <a16:creationId xmlns:a16="http://schemas.microsoft.com/office/drawing/2014/main" id="{148F8C8D-0B3D-CDC7-EDC9-93FCA64A3349}"/>
              </a:ext>
            </a:extLst>
          </p:cNvPr>
          <p:cNvSpPr txBox="1">
            <a:spLocks/>
          </p:cNvSpPr>
          <p:nvPr userDrawn="1"/>
        </p:nvSpPr>
        <p:spPr>
          <a:xfrm>
            <a:off x="1523999" y="6205474"/>
            <a:ext cx="9300519"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2025 Copyright Luxury Institute, LLC. All Rights Reserved.</a:t>
            </a:r>
          </a:p>
        </p:txBody>
      </p:sp>
    </p:spTree>
    <p:extLst>
      <p:ext uri="{BB962C8B-B14F-4D97-AF65-F5344CB8AC3E}">
        <p14:creationId xmlns:p14="http://schemas.microsoft.com/office/powerpoint/2010/main" val="14396972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5E21DD-7C46-F9FB-354B-F270211C85AA}"/>
              </a:ext>
            </a:extLst>
          </p:cNvPr>
          <p:cNvSpPr/>
          <p:nvPr userDrawn="1"/>
        </p:nvSpPr>
        <p:spPr>
          <a:xfrm>
            <a:off x="0" y="683173"/>
            <a:ext cx="838200" cy="3195145"/>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8" name="Rectangle 7">
            <a:extLst>
              <a:ext uri="{FF2B5EF4-FFF2-40B4-BE49-F238E27FC236}">
                <a16:creationId xmlns:a16="http://schemas.microsoft.com/office/drawing/2014/main" id="{E70FA589-8086-3759-A70B-E772B417BA5E}"/>
              </a:ext>
            </a:extLst>
          </p:cNvPr>
          <p:cNvSpPr/>
          <p:nvPr userDrawn="1"/>
        </p:nvSpPr>
        <p:spPr>
          <a:xfrm>
            <a:off x="490542" y="1"/>
            <a:ext cx="838200" cy="319514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2" name="Title 1">
            <a:extLst>
              <a:ext uri="{FF2B5EF4-FFF2-40B4-BE49-F238E27FC236}">
                <a16:creationId xmlns:a16="http://schemas.microsoft.com/office/drawing/2014/main" id="{E82AB55D-F0FD-E8FE-6B05-8D9B48D35AF9}"/>
              </a:ext>
            </a:extLst>
          </p:cNvPr>
          <p:cNvSpPr>
            <a:spLocks noGrp="1"/>
          </p:cNvSpPr>
          <p:nvPr>
            <p:ph type="ctrTitle" hasCustomPrompt="1"/>
          </p:nvPr>
        </p:nvSpPr>
        <p:spPr>
          <a:xfrm>
            <a:off x="1524000" y="1122363"/>
            <a:ext cx="9144000" cy="2387600"/>
          </a:xfrm>
          <a:prstGeom prst="rect">
            <a:avLst/>
          </a:prstGeom>
        </p:spPr>
        <p:txBody>
          <a:bodyPr anchor="ctr">
            <a:normAutofit/>
          </a:bodyPr>
          <a:lstStyle>
            <a:lvl1pPr algn="l">
              <a:defRPr sz="4800"/>
            </a:lvl1pPr>
          </a:lstStyle>
          <a:p>
            <a:r>
              <a:rPr lang="en-US" dirty="0"/>
              <a:t>CLICK TO EDIT MASTER TITLE STYLE</a:t>
            </a:r>
          </a:p>
        </p:txBody>
      </p:sp>
      <p:sp>
        <p:nvSpPr>
          <p:cNvPr id="3" name="Subtitle 2">
            <a:extLst>
              <a:ext uri="{FF2B5EF4-FFF2-40B4-BE49-F238E27FC236}">
                <a16:creationId xmlns:a16="http://schemas.microsoft.com/office/drawing/2014/main" id="{F10B1CEC-1F2D-F795-16C4-919BB4C3AEB0}"/>
              </a:ext>
            </a:extLst>
          </p:cNvPr>
          <p:cNvSpPr>
            <a:spLocks noGrp="1"/>
          </p:cNvSpPr>
          <p:nvPr>
            <p:ph type="subTitle" idx="1"/>
          </p:nvPr>
        </p:nvSpPr>
        <p:spPr>
          <a:xfrm>
            <a:off x="1524000" y="3602038"/>
            <a:ext cx="9144000" cy="1655762"/>
          </a:xfrm>
        </p:spPr>
        <p:txBody>
          <a:bodyPr/>
          <a:lstStyle>
            <a:lvl1pPr marL="0" indent="0" algn="l">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7" name="Slide Number Placeholder 3">
            <a:extLst>
              <a:ext uri="{FF2B5EF4-FFF2-40B4-BE49-F238E27FC236}">
                <a16:creationId xmlns:a16="http://schemas.microsoft.com/office/drawing/2014/main" id="{97DBD8B2-642C-1A60-E70C-2F1A2823EE5A}"/>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11" name="Footer Placeholder 4">
            <a:extLst>
              <a:ext uri="{FF2B5EF4-FFF2-40B4-BE49-F238E27FC236}">
                <a16:creationId xmlns:a16="http://schemas.microsoft.com/office/drawing/2014/main" id="{708CB980-46BA-0813-3C6F-33623581E57C}"/>
              </a:ext>
            </a:extLst>
          </p:cNvPr>
          <p:cNvSpPr txBox="1">
            <a:spLocks/>
          </p:cNvSpPr>
          <p:nvPr userDrawn="1"/>
        </p:nvSpPr>
        <p:spPr>
          <a:xfrm>
            <a:off x="1524000" y="6205474"/>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Copyright Luxury Institute, LLC. All Rights Reserved.</a:t>
            </a:r>
          </a:p>
        </p:txBody>
      </p:sp>
      <p:pic>
        <p:nvPicPr>
          <p:cNvPr id="12" name="Picture 11">
            <a:extLst>
              <a:ext uri="{FF2B5EF4-FFF2-40B4-BE49-F238E27FC236}">
                <a16:creationId xmlns:a16="http://schemas.microsoft.com/office/drawing/2014/main" id="{41E4595A-7F19-4CCB-B662-D09D9D1FD038}"/>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16211282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D913-19D6-E61E-DF34-ADFAF172C4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5815923-6F91-2046-9577-847001C96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789AACF-787D-B0B7-3B84-36DDCD67EB28}"/>
              </a:ext>
            </a:extLst>
          </p:cNvPr>
          <p:cNvSpPr/>
          <p:nvPr userDrawn="1"/>
        </p:nvSpPr>
        <p:spPr>
          <a:xfrm>
            <a:off x="0" y="683173"/>
            <a:ext cx="838200" cy="3195145"/>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6" name="Slide Number Placeholder 3">
            <a:extLst>
              <a:ext uri="{FF2B5EF4-FFF2-40B4-BE49-F238E27FC236}">
                <a16:creationId xmlns:a16="http://schemas.microsoft.com/office/drawing/2014/main" id="{7A201576-6CD6-B322-ACCD-EE67C82B9339}"/>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8" name="Footer Placeholder 4">
            <a:extLst>
              <a:ext uri="{FF2B5EF4-FFF2-40B4-BE49-F238E27FC236}">
                <a16:creationId xmlns:a16="http://schemas.microsoft.com/office/drawing/2014/main" id="{60633498-E81E-1BD6-72D4-6F513A884E07}"/>
              </a:ext>
            </a:extLst>
          </p:cNvPr>
          <p:cNvSpPr txBox="1">
            <a:spLocks/>
          </p:cNvSpPr>
          <p:nvPr userDrawn="1"/>
        </p:nvSpPr>
        <p:spPr>
          <a:xfrm>
            <a:off x="1524000" y="6205474"/>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Copyright Luxury Institute, LLC. All Rights Reserved.</a:t>
            </a:r>
          </a:p>
        </p:txBody>
      </p:sp>
      <p:pic>
        <p:nvPicPr>
          <p:cNvPr id="9" name="Picture 8">
            <a:extLst>
              <a:ext uri="{FF2B5EF4-FFF2-40B4-BE49-F238E27FC236}">
                <a16:creationId xmlns:a16="http://schemas.microsoft.com/office/drawing/2014/main" id="{2B14CFA0-9FB4-873A-C63B-DC9A7424FA5A}"/>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19485917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D913-19D6-E61E-DF34-ADFAF172C4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5815923-6F91-2046-9577-847001C96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74D8BFB6-DDF2-E433-A399-BED50EF69B1B}"/>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97E49E06-6B2A-A7FF-BC73-FF5664F31E04}"/>
              </a:ext>
            </a:extLst>
          </p:cNvPr>
          <p:cNvSpPr txBox="1">
            <a:spLocks/>
          </p:cNvSpPr>
          <p:nvPr userDrawn="1"/>
        </p:nvSpPr>
        <p:spPr>
          <a:xfrm>
            <a:off x="1524000" y="6205474"/>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2025 Copyright Luxury Institute, LLC. All Rights Reserved.</a:t>
            </a:r>
          </a:p>
        </p:txBody>
      </p:sp>
      <p:pic>
        <p:nvPicPr>
          <p:cNvPr id="7" name="Picture 6">
            <a:extLst>
              <a:ext uri="{FF2B5EF4-FFF2-40B4-BE49-F238E27FC236}">
                <a16:creationId xmlns:a16="http://schemas.microsoft.com/office/drawing/2014/main" id="{DDD8F614-A470-9526-7191-C450432E8C1C}"/>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30161597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79B79-9009-0FE8-8B95-D3CD864C875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7B03BC-1091-0F39-22D6-C7C580D97B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Click to edit Master text styles</a:t>
            </a:r>
          </a:p>
        </p:txBody>
      </p:sp>
      <p:sp>
        <p:nvSpPr>
          <p:cNvPr id="5" name="Slide Number Placeholder 3">
            <a:extLst>
              <a:ext uri="{FF2B5EF4-FFF2-40B4-BE49-F238E27FC236}">
                <a16:creationId xmlns:a16="http://schemas.microsoft.com/office/drawing/2014/main" id="{C2DFF978-D918-7BC4-E051-D7C412BDE2F5}"/>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8BC1391C-66DC-5917-B333-DF2417553DC8}"/>
              </a:ext>
            </a:extLst>
          </p:cNvPr>
          <p:cNvSpPr txBox="1">
            <a:spLocks/>
          </p:cNvSpPr>
          <p:nvPr userDrawn="1"/>
        </p:nvSpPr>
        <p:spPr>
          <a:xfrm>
            <a:off x="1524000" y="6205474"/>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Copyright Luxury Institute, LLC. All Rights Reserved.</a:t>
            </a:r>
          </a:p>
        </p:txBody>
      </p:sp>
      <p:pic>
        <p:nvPicPr>
          <p:cNvPr id="7" name="Picture 6">
            <a:extLst>
              <a:ext uri="{FF2B5EF4-FFF2-40B4-BE49-F238E27FC236}">
                <a16:creationId xmlns:a16="http://schemas.microsoft.com/office/drawing/2014/main" id="{F7C2F329-357A-FC41-764F-B32593EB52F4}"/>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42430682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22B0-3A88-7D8A-6A52-0510885E10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2827271-FA76-7EA4-5F19-7545DFF075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239EEB-6252-0858-7275-2FBB302EBE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A152264-5D08-1FDB-630C-7BDE382746BB}"/>
              </a:ext>
            </a:extLst>
          </p:cNvPr>
          <p:cNvSpPr/>
          <p:nvPr userDrawn="1"/>
        </p:nvSpPr>
        <p:spPr>
          <a:xfrm>
            <a:off x="0" y="683173"/>
            <a:ext cx="838200" cy="3195145"/>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7" name="Slide Number Placeholder 3">
            <a:extLst>
              <a:ext uri="{FF2B5EF4-FFF2-40B4-BE49-F238E27FC236}">
                <a16:creationId xmlns:a16="http://schemas.microsoft.com/office/drawing/2014/main" id="{53919B05-E1E5-BF85-31BE-6EFE72C63EB4}"/>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9" name="Footer Placeholder 4">
            <a:extLst>
              <a:ext uri="{FF2B5EF4-FFF2-40B4-BE49-F238E27FC236}">
                <a16:creationId xmlns:a16="http://schemas.microsoft.com/office/drawing/2014/main" id="{F8F2B04F-782B-618A-94E6-3C832ACDA55C}"/>
              </a:ext>
            </a:extLst>
          </p:cNvPr>
          <p:cNvSpPr txBox="1">
            <a:spLocks/>
          </p:cNvSpPr>
          <p:nvPr userDrawn="1"/>
        </p:nvSpPr>
        <p:spPr>
          <a:xfrm>
            <a:off x="1524000" y="6205474"/>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Copyright Luxury Institute, LLC. All Rights Reserved.</a:t>
            </a:r>
          </a:p>
        </p:txBody>
      </p:sp>
      <p:pic>
        <p:nvPicPr>
          <p:cNvPr id="10" name="Picture 9">
            <a:extLst>
              <a:ext uri="{FF2B5EF4-FFF2-40B4-BE49-F238E27FC236}">
                <a16:creationId xmlns:a16="http://schemas.microsoft.com/office/drawing/2014/main" id="{ECCC3E93-E88B-4A66-2BA5-066177EA5305}"/>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28665051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21C8B-FA4B-01D2-6C4E-C1DBCC5CEB7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D4922EE-0459-1EAC-DE24-BF803A63E883}"/>
              </a:ext>
            </a:extLst>
          </p:cNvPr>
          <p:cNvSpPr>
            <a:spLocks noGrp="1"/>
          </p:cNvSpPr>
          <p:nvPr>
            <p:ph type="body" idx="1"/>
          </p:nvPr>
        </p:nvSpPr>
        <p:spPr>
          <a:xfrm>
            <a:off x="839788" y="1681163"/>
            <a:ext cx="5157787"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0352CF-EE1E-0D0B-C583-8EB8556D49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10F928-A811-FC23-411B-F49711B4D0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CCE94F-9F5C-4B31-BA0C-A82CCE1F53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D9A8598-4B32-B282-F008-AC8B6BDD323A}"/>
              </a:ext>
            </a:extLst>
          </p:cNvPr>
          <p:cNvSpPr/>
          <p:nvPr userDrawn="1"/>
        </p:nvSpPr>
        <p:spPr>
          <a:xfrm>
            <a:off x="0" y="683173"/>
            <a:ext cx="838200" cy="3195145"/>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9" name="Slide Number Placeholder 3">
            <a:extLst>
              <a:ext uri="{FF2B5EF4-FFF2-40B4-BE49-F238E27FC236}">
                <a16:creationId xmlns:a16="http://schemas.microsoft.com/office/drawing/2014/main" id="{98DF4C37-D924-ECAC-358C-9A3FEBE3D3C4}"/>
              </a:ext>
            </a:extLst>
          </p:cNvPr>
          <p:cNvSpPr>
            <a:spLocks noGrp="1"/>
          </p:cNvSpPr>
          <p:nvPr>
            <p:ph type="sldNum" sz="quarter" idx="10"/>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11" name="Footer Placeholder 4">
            <a:extLst>
              <a:ext uri="{FF2B5EF4-FFF2-40B4-BE49-F238E27FC236}">
                <a16:creationId xmlns:a16="http://schemas.microsoft.com/office/drawing/2014/main" id="{0CA20B48-E457-FADD-AF3D-963555FF1DA0}"/>
              </a:ext>
            </a:extLst>
          </p:cNvPr>
          <p:cNvSpPr txBox="1">
            <a:spLocks/>
          </p:cNvSpPr>
          <p:nvPr userDrawn="1"/>
        </p:nvSpPr>
        <p:spPr>
          <a:xfrm>
            <a:off x="1524000" y="6205474"/>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Copyright Luxury Institute, LLC. All Rights Reserved.</a:t>
            </a:r>
          </a:p>
        </p:txBody>
      </p:sp>
      <p:pic>
        <p:nvPicPr>
          <p:cNvPr id="12" name="Picture 11">
            <a:extLst>
              <a:ext uri="{FF2B5EF4-FFF2-40B4-BE49-F238E27FC236}">
                <a16:creationId xmlns:a16="http://schemas.microsoft.com/office/drawing/2014/main" id="{93A0424C-1809-A542-D43E-114C82540B2C}"/>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14659445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8F6F6A97-0480-E4FF-D82B-E15AA695411E}"/>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4" name="Footer Placeholder 4">
            <a:extLst>
              <a:ext uri="{FF2B5EF4-FFF2-40B4-BE49-F238E27FC236}">
                <a16:creationId xmlns:a16="http://schemas.microsoft.com/office/drawing/2014/main" id="{329195B9-E974-D0D7-B9CF-995929640ECA}"/>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Copyright Luxury Institute, LLC. All Rights Reserved.</a:t>
            </a:r>
          </a:p>
        </p:txBody>
      </p:sp>
    </p:spTree>
    <p:extLst>
      <p:ext uri="{BB962C8B-B14F-4D97-AF65-F5344CB8AC3E}">
        <p14:creationId xmlns:p14="http://schemas.microsoft.com/office/powerpoint/2010/main" val="20584214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B0ABB-1A9E-9E42-3E40-AB629ADFE6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4102E8-D12B-A579-F619-9DE3B3EECAB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2880FF-6FD1-CADD-EF2D-C7BE82C74A9A}"/>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Slide Number Placeholder 3">
            <a:extLst>
              <a:ext uri="{FF2B5EF4-FFF2-40B4-BE49-F238E27FC236}">
                <a16:creationId xmlns:a16="http://schemas.microsoft.com/office/drawing/2014/main" id="{A401D396-D7F0-8FF5-B251-AB74CDD1A3D0}"/>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B3C1933D-796D-9822-84F7-6B18752C1E4D}"/>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Copyright Luxury Institute, LLC. All Rights Reserved.</a:t>
            </a:r>
          </a:p>
        </p:txBody>
      </p:sp>
    </p:spTree>
    <p:extLst>
      <p:ext uri="{BB962C8B-B14F-4D97-AF65-F5344CB8AC3E}">
        <p14:creationId xmlns:p14="http://schemas.microsoft.com/office/powerpoint/2010/main" val="39237048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F817B-8D30-289A-492F-7CC52662C4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55FCA9-39AF-CA0B-3E38-6AFD511E64ED}"/>
              </a:ext>
            </a:extLst>
          </p:cNvPr>
          <p:cNvSpPr>
            <a:spLocks noGrp="1"/>
          </p:cNvSpPr>
          <p:nvPr>
            <p:ph type="pic" idx="1"/>
          </p:nvPr>
        </p:nvSpPr>
        <p:spPr>
          <a:xfrm>
            <a:off x="5183188" y="987426"/>
            <a:ext cx="6172200" cy="4873625"/>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endParaRPr lang="en-US" dirty="0"/>
          </a:p>
        </p:txBody>
      </p:sp>
      <p:sp>
        <p:nvSpPr>
          <p:cNvPr id="4" name="Text Placeholder 3">
            <a:extLst>
              <a:ext uri="{FF2B5EF4-FFF2-40B4-BE49-F238E27FC236}">
                <a16:creationId xmlns:a16="http://schemas.microsoft.com/office/drawing/2014/main" id="{42149A4E-C866-F31A-693F-44DC602039C6}"/>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Slide Number Placeholder 3">
            <a:extLst>
              <a:ext uri="{FF2B5EF4-FFF2-40B4-BE49-F238E27FC236}">
                <a16:creationId xmlns:a16="http://schemas.microsoft.com/office/drawing/2014/main" id="{40D58C4D-217D-FF0B-4371-E4747788F1FD}"/>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8D3295DE-FC8B-03E1-AAD2-B45D5CCBDAF3}"/>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Copyright Luxury Institute, LLC. All Rights Reserved.</a:t>
            </a:r>
          </a:p>
        </p:txBody>
      </p:sp>
    </p:spTree>
    <p:extLst>
      <p:ext uri="{BB962C8B-B14F-4D97-AF65-F5344CB8AC3E}">
        <p14:creationId xmlns:p14="http://schemas.microsoft.com/office/powerpoint/2010/main" val="42214967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4B353-35C2-6FD4-CDFD-300CE4CE84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9AB1F2-B40B-064F-97FA-5EA5276D05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F662292-85DB-88A2-F5E3-0C176270B3A1}"/>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5" name="Footer Placeholder 4">
            <a:extLst>
              <a:ext uri="{FF2B5EF4-FFF2-40B4-BE49-F238E27FC236}">
                <a16:creationId xmlns:a16="http://schemas.microsoft.com/office/drawing/2014/main" id="{A40121F2-AF76-F40B-A5D7-7C1E03C7C374}"/>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Copyright Luxury Institute, LLC. All Rights Reserved.</a:t>
            </a:r>
          </a:p>
        </p:txBody>
      </p:sp>
    </p:spTree>
    <p:extLst>
      <p:ext uri="{BB962C8B-B14F-4D97-AF65-F5344CB8AC3E}">
        <p14:creationId xmlns:p14="http://schemas.microsoft.com/office/powerpoint/2010/main" val="1359164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79B79-9009-0FE8-8B95-D3CD864C875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7B03BC-1091-0F39-22D6-C7C580D97B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Click to edit Master text styles</a:t>
            </a:r>
          </a:p>
        </p:txBody>
      </p:sp>
      <p:sp>
        <p:nvSpPr>
          <p:cNvPr id="5" name="Slide Number Placeholder 3">
            <a:extLst>
              <a:ext uri="{FF2B5EF4-FFF2-40B4-BE49-F238E27FC236}">
                <a16:creationId xmlns:a16="http://schemas.microsoft.com/office/drawing/2014/main" id="{C2DFF978-D918-7BC4-E051-D7C412BDE2F5}"/>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pic>
        <p:nvPicPr>
          <p:cNvPr id="7" name="Picture 6">
            <a:extLst>
              <a:ext uri="{FF2B5EF4-FFF2-40B4-BE49-F238E27FC236}">
                <a16:creationId xmlns:a16="http://schemas.microsoft.com/office/drawing/2014/main" id="{F7C2F329-357A-FC41-764F-B32593EB52F4}"/>
              </a:ext>
            </a:extLst>
          </p:cNvPr>
          <p:cNvPicPr>
            <a:picLocks noChangeAspect="1"/>
          </p:cNvPicPr>
          <p:nvPr userDrawn="1"/>
        </p:nvPicPr>
        <p:blipFill>
          <a:blip r:embed="rId2"/>
          <a:stretch>
            <a:fillRect/>
          </a:stretch>
        </p:blipFill>
        <p:spPr>
          <a:xfrm>
            <a:off x="508001" y="6211372"/>
            <a:ext cx="968189" cy="378857"/>
          </a:xfrm>
          <a:prstGeom prst="rect">
            <a:avLst/>
          </a:prstGeom>
        </p:spPr>
      </p:pic>
      <p:sp>
        <p:nvSpPr>
          <p:cNvPr id="4" name="Footer Placeholder 4">
            <a:extLst>
              <a:ext uri="{FF2B5EF4-FFF2-40B4-BE49-F238E27FC236}">
                <a16:creationId xmlns:a16="http://schemas.microsoft.com/office/drawing/2014/main" id="{B693B044-2508-A13A-B576-307AFF932E05}"/>
              </a:ext>
            </a:extLst>
          </p:cNvPr>
          <p:cNvSpPr txBox="1">
            <a:spLocks/>
          </p:cNvSpPr>
          <p:nvPr userDrawn="1"/>
        </p:nvSpPr>
        <p:spPr>
          <a:xfrm>
            <a:off x="1523999" y="6205474"/>
            <a:ext cx="9300519"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2025 Copyright Luxury Institute, LLC. All Rights Reserved.</a:t>
            </a:r>
          </a:p>
        </p:txBody>
      </p:sp>
    </p:spTree>
    <p:extLst>
      <p:ext uri="{BB962C8B-B14F-4D97-AF65-F5344CB8AC3E}">
        <p14:creationId xmlns:p14="http://schemas.microsoft.com/office/powerpoint/2010/main" val="33071864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59B744-C4B9-161A-4D39-9CFA303A237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250B1D-9BA5-86E0-28C4-398192E197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FA7C673-9950-8AC7-2A51-10741215987A}"/>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5" name="Footer Placeholder 4">
            <a:extLst>
              <a:ext uri="{FF2B5EF4-FFF2-40B4-BE49-F238E27FC236}">
                <a16:creationId xmlns:a16="http://schemas.microsoft.com/office/drawing/2014/main" id="{3C66DF54-44CA-3932-DB0B-1FE344616EA8}"/>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Copyright Luxury Institute, LLC. All Rights Reserved.</a:t>
            </a:r>
          </a:p>
        </p:txBody>
      </p:sp>
    </p:spTree>
    <p:extLst>
      <p:ext uri="{BB962C8B-B14F-4D97-AF65-F5344CB8AC3E}">
        <p14:creationId xmlns:p14="http://schemas.microsoft.com/office/powerpoint/2010/main" val="24425387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Bullet and Graphic Sb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6538"/>
            <a:ext cx="11074400" cy="685800"/>
          </a:xfrm>
        </p:spPr>
        <p:txBody>
          <a:bodyPr/>
          <a:lstStyle>
            <a:lvl1pPr>
              <a:defRPr b="0" i="0">
                <a:solidFill>
                  <a:schemeClr val="tx1"/>
                </a:solidFill>
              </a:defRPr>
            </a:lvl1pPr>
          </a:lstStyle>
          <a:p>
            <a:r>
              <a:rPr lang="en-US" dirty="0"/>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2C248388-E7AE-CC41-B155-739CA75F69EB}" type="slidenum">
              <a:rPr lang="en-US"/>
              <a:pPr>
                <a:defRPr/>
              </a:pPr>
              <a:t>‹#›</a:t>
            </a:fld>
            <a:endParaRPr lang="en-US" dirty="0"/>
          </a:p>
        </p:txBody>
      </p:sp>
      <p:sp>
        <p:nvSpPr>
          <p:cNvPr id="5" name="Content Placeholder 4">
            <a:extLst>
              <a:ext uri="{FF2B5EF4-FFF2-40B4-BE49-F238E27FC236}">
                <a16:creationId xmlns:a16="http://schemas.microsoft.com/office/drawing/2014/main" id="{CBE47937-1410-42C0-8528-E5248B9337B9}"/>
              </a:ext>
            </a:extLst>
          </p:cNvPr>
          <p:cNvSpPr>
            <a:spLocks noGrp="1"/>
          </p:cNvSpPr>
          <p:nvPr>
            <p:ph sz="quarter" idx="11"/>
          </p:nvPr>
        </p:nvSpPr>
        <p:spPr>
          <a:xfrm>
            <a:off x="5343072" y="1112838"/>
            <a:ext cx="6340928" cy="5164402"/>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C6CB6BB2-B9F7-4177-8D4F-3DC263A7DAF0}"/>
              </a:ext>
            </a:extLst>
          </p:cNvPr>
          <p:cNvSpPr>
            <a:spLocks noGrp="1"/>
          </p:cNvSpPr>
          <p:nvPr>
            <p:ph type="body" sz="quarter" idx="12"/>
          </p:nvPr>
        </p:nvSpPr>
        <p:spPr>
          <a:xfrm>
            <a:off x="609865" y="6400271"/>
            <a:ext cx="9876896" cy="305594"/>
          </a:xfrm>
        </p:spPr>
        <p:txBody>
          <a:bodyPr/>
          <a:lstStyle>
            <a:lvl1pPr marL="0" indent="0">
              <a:spcBef>
                <a:spcPts val="0"/>
              </a:spcBef>
              <a:buNone/>
              <a:defRPr sz="833" b="0" i="0"/>
            </a:lvl1pPr>
            <a:lvl2pPr marL="544237" indent="0">
              <a:buNone/>
              <a:defRPr sz="833" i="1"/>
            </a:lvl2pPr>
            <a:lvl3pPr marL="1088474" indent="0">
              <a:buNone/>
              <a:defRPr sz="833" i="1"/>
            </a:lvl3pPr>
            <a:lvl4pPr marL="1632711" indent="0">
              <a:buNone/>
              <a:defRPr sz="833" i="1"/>
            </a:lvl4pPr>
            <a:lvl5pPr marL="2176947" indent="0">
              <a:buNone/>
              <a:defRPr sz="833" i="1"/>
            </a:lvl5pPr>
          </a:lstStyle>
          <a:p>
            <a:pPr lvl="0"/>
            <a:r>
              <a:rPr lang="en-US" dirty="0"/>
              <a:t>Edit Master text styles</a:t>
            </a:r>
          </a:p>
        </p:txBody>
      </p:sp>
      <p:sp>
        <p:nvSpPr>
          <p:cNvPr id="6" name="Text Placeholder 5">
            <a:extLst>
              <a:ext uri="{FF2B5EF4-FFF2-40B4-BE49-F238E27FC236}">
                <a16:creationId xmlns:a16="http://schemas.microsoft.com/office/drawing/2014/main" id="{FE27B48F-7ADA-48BD-BD26-73F6CE4BCC07}"/>
              </a:ext>
            </a:extLst>
          </p:cNvPr>
          <p:cNvSpPr>
            <a:spLocks noGrp="1"/>
          </p:cNvSpPr>
          <p:nvPr>
            <p:ph type="body" sz="quarter" idx="13"/>
          </p:nvPr>
        </p:nvSpPr>
        <p:spPr>
          <a:xfrm>
            <a:off x="609865" y="1112573"/>
            <a:ext cx="4669896" cy="5164667"/>
          </a:xfrm>
        </p:spPr>
        <p:txBody>
          <a:bodyPr/>
          <a:lstStyle>
            <a:lvl1pPr>
              <a:defRPr sz="2000" b="0" i="0"/>
            </a:lvl1pPr>
          </a:lstStyle>
          <a:p>
            <a:pPr lvl="0"/>
            <a:r>
              <a:rPr lang="en-US" dirty="0"/>
              <a:t>Edit Master text styles</a:t>
            </a:r>
          </a:p>
        </p:txBody>
      </p:sp>
    </p:spTree>
    <p:extLst>
      <p:ext uri="{BB962C8B-B14F-4D97-AF65-F5344CB8AC3E}">
        <p14:creationId xmlns:p14="http://schemas.microsoft.com/office/powerpoint/2010/main" val="16333965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AA1D93-D6B2-D774-28AA-60BE2827A9D5}"/>
              </a:ext>
            </a:extLst>
          </p:cNvPr>
          <p:cNvPicPr>
            <a:picLocks noChangeAspect="1"/>
          </p:cNvPicPr>
          <p:nvPr userDrawn="1"/>
        </p:nvPicPr>
        <p:blipFill rotWithShape="1">
          <a:blip r:embed="rId2">
            <a:biLevel thresh="25000"/>
            <a:alphaModFix/>
            <a:extLst>
              <a:ext uri="{BEBA8EAE-BF5A-486C-A8C5-ECC9F3942E4B}">
                <a14:imgProps xmlns:a14="http://schemas.microsoft.com/office/drawing/2010/main">
                  <a14:imgLayer r:embed="rId3">
                    <a14:imgEffect>
                      <a14:sharpenSoften amount="100000"/>
                    </a14:imgEffect>
                    <a14:imgEffect>
                      <a14:colorTemperature colorTemp="1500"/>
                    </a14:imgEffect>
                    <a14:imgEffect>
                      <a14:saturation sat="0"/>
                    </a14:imgEffect>
                    <a14:imgEffect>
                      <a14:brightnessContrast bright="100000" contrast="100000"/>
                    </a14:imgEffect>
                  </a14:imgLayer>
                </a14:imgProps>
              </a:ext>
            </a:extLst>
          </a:blip>
          <a:srcRect l="1" t="-6329" r="-932" b="-17170"/>
          <a:stretch/>
        </p:blipFill>
        <p:spPr>
          <a:xfrm>
            <a:off x="1619458" y="228600"/>
            <a:ext cx="7656898" cy="4115220"/>
          </a:xfrm>
          <a:prstGeom prst="rect">
            <a:avLst/>
          </a:prstGeom>
        </p:spPr>
      </p:pic>
      <p:sp>
        <p:nvSpPr>
          <p:cNvPr id="11" name="Rectangle 10">
            <a:extLst>
              <a:ext uri="{FF2B5EF4-FFF2-40B4-BE49-F238E27FC236}">
                <a16:creationId xmlns:a16="http://schemas.microsoft.com/office/drawing/2014/main" id="{4BE89208-9B63-850C-4083-688F847914B4}"/>
              </a:ext>
            </a:extLst>
          </p:cNvPr>
          <p:cNvSpPr/>
          <p:nvPr userDrawn="1"/>
        </p:nvSpPr>
        <p:spPr>
          <a:xfrm>
            <a:off x="0" y="683173"/>
            <a:ext cx="838200" cy="3195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12" name="Rectangle 11">
            <a:extLst>
              <a:ext uri="{FF2B5EF4-FFF2-40B4-BE49-F238E27FC236}">
                <a16:creationId xmlns:a16="http://schemas.microsoft.com/office/drawing/2014/main" id="{1D7229DE-9090-7F46-0749-8D24267C9572}"/>
              </a:ext>
            </a:extLst>
          </p:cNvPr>
          <p:cNvSpPr/>
          <p:nvPr userDrawn="1"/>
        </p:nvSpPr>
        <p:spPr>
          <a:xfrm>
            <a:off x="490542" y="1"/>
            <a:ext cx="838200" cy="319514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13" name="Slide Number Placeholder 3">
            <a:extLst>
              <a:ext uri="{FF2B5EF4-FFF2-40B4-BE49-F238E27FC236}">
                <a16:creationId xmlns:a16="http://schemas.microsoft.com/office/drawing/2014/main" id="{4F124EF0-BB0F-9728-345C-EB5886D449CA}"/>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42B5D17D-EBA5-084D-BA22-C9C1A8A84999}"/>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b="0" i="1" dirty="0">
                <a:solidFill>
                  <a:schemeClr val="bg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b="0" i="1" dirty="0">
                <a:solidFill>
                  <a:schemeClr val="bg1"/>
                </a:solidFill>
                <a:latin typeface="Avenir Light Oblique" panose="020B0402020203090204" pitchFamily="34" charset="77"/>
              </a:rPr>
              <a:t>publish, make public or provide the content, in whole or in part, to any third person or entity without the prior written consent of Luxury Institute. © Copyright Luxury Institute, LLC. All Rights Reserved.</a:t>
            </a:r>
          </a:p>
        </p:txBody>
      </p:sp>
    </p:spTree>
    <p:extLst>
      <p:ext uri="{BB962C8B-B14F-4D97-AF65-F5344CB8AC3E}">
        <p14:creationId xmlns:p14="http://schemas.microsoft.com/office/powerpoint/2010/main" val="19884534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AA1D93-D6B2-D774-28AA-60BE2827A9D5}"/>
              </a:ext>
            </a:extLst>
          </p:cNvPr>
          <p:cNvPicPr>
            <a:picLocks noChangeAspect="1"/>
          </p:cNvPicPr>
          <p:nvPr userDrawn="1"/>
        </p:nvPicPr>
        <p:blipFill rotWithShape="1">
          <a:blip r:embed="rId2">
            <a:alphaModFix/>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400000"/>
                    </a14:imgEffect>
                    <a14:imgEffect>
                      <a14:brightnessContrast bright="100000" contrast="100000"/>
                    </a14:imgEffect>
                  </a14:imgLayer>
                </a14:imgProps>
              </a:ext>
            </a:extLst>
          </a:blip>
          <a:srcRect l="1" t="-6329" r="-932" b="-17170"/>
          <a:stretch/>
        </p:blipFill>
        <p:spPr>
          <a:xfrm>
            <a:off x="1619458" y="228600"/>
            <a:ext cx="7656898" cy="4115220"/>
          </a:xfrm>
          <a:prstGeom prst="rect">
            <a:avLst/>
          </a:prstGeom>
        </p:spPr>
      </p:pic>
      <p:sp>
        <p:nvSpPr>
          <p:cNvPr id="11" name="Rectangle 10">
            <a:extLst>
              <a:ext uri="{FF2B5EF4-FFF2-40B4-BE49-F238E27FC236}">
                <a16:creationId xmlns:a16="http://schemas.microsoft.com/office/drawing/2014/main" id="{4BE89208-9B63-850C-4083-688F847914B4}"/>
              </a:ext>
            </a:extLst>
          </p:cNvPr>
          <p:cNvSpPr/>
          <p:nvPr userDrawn="1"/>
        </p:nvSpPr>
        <p:spPr>
          <a:xfrm>
            <a:off x="0" y="683173"/>
            <a:ext cx="838200" cy="3195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12" name="Rectangle 11">
            <a:extLst>
              <a:ext uri="{FF2B5EF4-FFF2-40B4-BE49-F238E27FC236}">
                <a16:creationId xmlns:a16="http://schemas.microsoft.com/office/drawing/2014/main" id="{1D7229DE-9090-7F46-0749-8D24267C9572}"/>
              </a:ext>
            </a:extLst>
          </p:cNvPr>
          <p:cNvSpPr/>
          <p:nvPr userDrawn="1"/>
        </p:nvSpPr>
        <p:spPr>
          <a:xfrm>
            <a:off x="490542" y="1"/>
            <a:ext cx="838200" cy="319514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13" name="Slide Number Placeholder 3">
            <a:extLst>
              <a:ext uri="{FF2B5EF4-FFF2-40B4-BE49-F238E27FC236}">
                <a16:creationId xmlns:a16="http://schemas.microsoft.com/office/drawing/2014/main" id="{4F124EF0-BB0F-9728-345C-EB5886D449CA}"/>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TextBox 5">
            <a:extLst>
              <a:ext uri="{FF2B5EF4-FFF2-40B4-BE49-F238E27FC236}">
                <a16:creationId xmlns:a16="http://schemas.microsoft.com/office/drawing/2014/main" id="{6B3227F5-C8C9-B444-EA9F-B145685AD45E}"/>
              </a:ext>
            </a:extLst>
          </p:cNvPr>
          <p:cNvSpPr txBox="1"/>
          <p:nvPr userDrawn="1"/>
        </p:nvSpPr>
        <p:spPr>
          <a:xfrm>
            <a:off x="49876" y="3923614"/>
            <a:ext cx="11139054" cy="584775"/>
          </a:xfrm>
          <a:prstGeom prst="rect">
            <a:avLst/>
          </a:prstGeom>
          <a:noFill/>
        </p:spPr>
        <p:txBody>
          <a:bodyPr wrap="square" rtlCol="0">
            <a:spAutoFit/>
          </a:bodyPr>
          <a:lstStyle/>
          <a:p>
            <a:r>
              <a:rPr lang="en-US" sz="3200" b="0" dirty="0">
                <a:solidFill>
                  <a:schemeClr val="accent5">
                    <a:alpha val="83000"/>
                  </a:schemeClr>
                </a:solidFill>
                <a:latin typeface="Times New Roman" panose="02020603050405020304" pitchFamily="18" charset="0"/>
                <a:cs typeface="Times New Roman" panose="02020603050405020304" pitchFamily="18" charset="0"/>
              </a:rPr>
              <a:t>Private Client Professional (PCP) Certification Program</a:t>
            </a:r>
          </a:p>
        </p:txBody>
      </p:sp>
      <p:cxnSp>
        <p:nvCxnSpPr>
          <p:cNvPr id="8" name="Straight Connector 7">
            <a:extLst>
              <a:ext uri="{FF2B5EF4-FFF2-40B4-BE49-F238E27FC236}">
                <a16:creationId xmlns:a16="http://schemas.microsoft.com/office/drawing/2014/main" id="{63EEB767-3C44-DC4B-9C59-79809849DE40}"/>
              </a:ext>
            </a:extLst>
          </p:cNvPr>
          <p:cNvCxnSpPr>
            <a:cxnSpLocks/>
          </p:cNvCxnSpPr>
          <p:nvPr userDrawn="1"/>
        </p:nvCxnSpPr>
        <p:spPr>
          <a:xfrm>
            <a:off x="0" y="3877880"/>
            <a:ext cx="9243753"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28647F3B-894E-BD57-ED22-F32CFF7D8DF7}"/>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b="0" i="1" dirty="0">
                <a:solidFill>
                  <a:schemeClr val="bg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b="0" i="1" dirty="0">
                <a:solidFill>
                  <a:schemeClr val="bg1"/>
                </a:solidFill>
                <a:latin typeface="Avenir Light Oblique" panose="020B0402020203090204" pitchFamily="34" charset="77"/>
              </a:rPr>
              <a:t>publish, make public or provide the content, in whole or in part, to any third person or entity without the prior written consent of Luxury Institute. © Copyright Luxury Institute, LLC. All Rights Reserved.</a:t>
            </a:r>
          </a:p>
        </p:txBody>
      </p:sp>
    </p:spTree>
    <p:extLst>
      <p:ext uri="{BB962C8B-B14F-4D97-AF65-F5344CB8AC3E}">
        <p14:creationId xmlns:p14="http://schemas.microsoft.com/office/powerpoint/2010/main" val="36757462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89208-9B63-850C-4083-688F847914B4}"/>
              </a:ext>
            </a:extLst>
          </p:cNvPr>
          <p:cNvSpPr/>
          <p:nvPr userDrawn="1"/>
        </p:nvSpPr>
        <p:spPr>
          <a:xfrm>
            <a:off x="0" y="683173"/>
            <a:ext cx="838200" cy="3195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12" name="Rectangle 11">
            <a:extLst>
              <a:ext uri="{FF2B5EF4-FFF2-40B4-BE49-F238E27FC236}">
                <a16:creationId xmlns:a16="http://schemas.microsoft.com/office/drawing/2014/main" id="{1D7229DE-9090-7F46-0749-8D24267C9572}"/>
              </a:ext>
            </a:extLst>
          </p:cNvPr>
          <p:cNvSpPr/>
          <p:nvPr userDrawn="1"/>
        </p:nvSpPr>
        <p:spPr>
          <a:xfrm>
            <a:off x="490542" y="1"/>
            <a:ext cx="838200" cy="319514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5" name="Slide Number Placeholder 3">
            <a:extLst>
              <a:ext uri="{FF2B5EF4-FFF2-40B4-BE49-F238E27FC236}">
                <a16:creationId xmlns:a16="http://schemas.microsoft.com/office/drawing/2014/main" id="{8893BA10-0859-DFE1-9883-7BC3F0000DD6}"/>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35A29376-5008-BEA7-0EE7-0FBE79513154}"/>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b="0" i="1" dirty="0">
                <a:solidFill>
                  <a:schemeClr val="bg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b="0" i="1" dirty="0">
                <a:solidFill>
                  <a:schemeClr val="bg1"/>
                </a:solidFill>
                <a:latin typeface="Avenir Light Oblique" panose="020B0402020203090204" pitchFamily="34" charset="77"/>
              </a:rPr>
              <a:t>publish, make public or provide the content, in whole or in part, to any third person or entity without the prior written consent of Luxury Institute. © Copyright Luxury Institute, LLC. All Rights Reserved.</a:t>
            </a:r>
          </a:p>
        </p:txBody>
      </p:sp>
    </p:spTree>
    <p:extLst>
      <p:ext uri="{BB962C8B-B14F-4D97-AF65-F5344CB8AC3E}">
        <p14:creationId xmlns:p14="http://schemas.microsoft.com/office/powerpoint/2010/main" val="32570735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5E21DD-7C46-F9FB-354B-F270211C85AA}"/>
              </a:ext>
            </a:extLst>
          </p:cNvPr>
          <p:cNvSpPr/>
          <p:nvPr userDrawn="1"/>
        </p:nvSpPr>
        <p:spPr>
          <a:xfrm>
            <a:off x="0" y="683173"/>
            <a:ext cx="838200" cy="3195145"/>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8" name="Rectangle 7">
            <a:extLst>
              <a:ext uri="{FF2B5EF4-FFF2-40B4-BE49-F238E27FC236}">
                <a16:creationId xmlns:a16="http://schemas.microsoft.com/office/drawing/2014/main" id="{E70FA589-8086-3759-A70B-E772B417BA5E}"/>
              </a:ext>
            </a:extLst>
          </p:cNvPr>
          <p:cNvSpPr/>
          <p:nvPr userDrawn="1"/>
        </p:nvSpPr>
        <p:spPr>
          <a:xfrm>
            <a:off x="490542" y="1"/>
            <a:ext cx="838200" cy="319514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2" name="Title 1">
            <a:extLst>
              <a:ext uri="{FF2B5EF4-FFF2-40B4-BE49-F238E27FC236}">
                <a16:creationId xmlns:a16="http://schemas.microsoft.com/office/drawing/2014/main" id="{E82AB55D-F0FD-E8FE-6B05-8D9B48D35AF9}"/>
              </a:ext>
            </a:extLst>
          </p:cNvPr>
          <p:cNvSpPr>
            <a:spLocks noGrp="1"/>
          </p:cNvSpPr>
          <p:nvPr>
            <p:ph type="ctrTitle" hasCustomPrompt="1"/>
          </p:nvPr>
        </p:nvSpPr>
        <p:spPr>
          <a:xfrm>
            <a:off x="1524000" y="1122363"/>
            <a:ext cx="9144000" cy="2387600"/>
          </a:xfrm>
          <a:prstGeom prst="rect">
            <a:avLst/>
          </a:prstGeom>
        </p:spPr>
        <p:txBody>
          <a:bodyPr anchor="ctr">
            <a:normAutofit/>
          </a:bodyPr>
          <a:lstStyle>
            <a:lvl1pPr algn="l">
              <a:defRPr sz="4800"/>
            </a:lvl1pPr>
          </a:lstStyle>
          <a:p>
            <a:r>
              <a:rPr lang="en-US" dirty="0"/>
              <a:t>CLICK TO EDIT MASTER TITLE STYLE</a:t>
            </a:r>
          </a:p>
        </p:txBody>
      </p:sp>
      <p:sp>
        <p:nvSpPr>
          <p:cNvPr id="3" name="Subtitle 2">
            <a:extLst>
              <a:ext uri="{FF2B5EF4-FFF2-40B4-BE49-F238E27FC236}">
                <a16:creationId xmlns:a16="http://schemas.microsoft.com/office/drawing/2014/main" id="{F10B1CEC-1F2D-F795-16C4-919BB4C3AEB0}"/>
              </a:ext>
            </a:extLst>
          </p:cNvPr>
          <p:cNvSpPr>
            <a:spLocks noGrp="1"/>
          </p:cNvSpPr>
          <p:nvPr>
            <p:ph type="subTitle" idx="1"/>
          </p:nvPr>
        </p:nvSpPr>
        <p:spPr>
          <a:xfrm>
            <a:off x="1524000" y="3602038"/>
            <a:ext cx="9144000" cy="1655762"/>
          </a:xfrm>
        </p:spPr>
        <p:txBody>
          <a:bodyPr/>
          <a:lstStyle>
            <a:lvl1pPr marL="0" indent="0" algn="l">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7" name="Slide Number Placeholder 3">
            <a:extLst>
              <a:ext uri="{FF2B5EF4-FFF2-40B4-BE49-F238E27FC236}">
                <a16:creationId xmlns:a16="http://schemas.microsoft.com/office/drawing/2014/main" id="{97DBD8B2-642C-1A60-E70C-2F1A2823EE5A}"/>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11" name="Footer Placeholder 4">
            <a:extLst>
              <a:ext uri="{FF2B5EF4-FFF2-40B4-BE49-F238E27FC236}">
                <a16:creationId xmlns:a16="http://schemas.microsoft.com/office/drawing/2014/main" id="{708CB980-46BA-0813-3C6F-33623581E57C}"/>
              </a:ext>
            </a:extLst>
          </p:cNvPr>
          <p:cNvSpPr txBox="1">
            <a:spLocks/>
          </p:cNvSpPr>
          <p:nvPr userDrawn="1"/>
        </p:nvSpPr>
        <p:spPr>
          <a:xfrm>
            <a:off x="1524000" y="6205474"/>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Copyright Luxury Institute, LLC. All Rights Reserved.</a:t>
            </a:r>
          </a:p>
        </p:txBody>
      </p:sp>
      <p:pic>
        <p:nvPicPr>
          <p:cNvPr id="12" name="Picture 11">
            <a:extLst>
              <a:ext uri="{FF2B5EF4-FFF2-40B4-BE49-F238E27FC236}">
                <a16:creationId xmlns:a16="http://schemas.microsoft.com/office/drawing/2014/main" id="{41E4595A-7F19-4CCB-B662-D09D9D1FD038}"/>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39574973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D913-19D6-E61E-DF34-ADFAF172C4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5815923-6F91-2046-9577-847001C96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789AACF-787D-B0B7-3B84-36DDCD67EB28}"/>
              </a:ext>
            </a:extLst>
          </p:cNvPr>
          <p:cNvSpPr/>
          <p:nvPr userDrawn="1"/>
        </p:nvSpPr>
        <p:spPr>
          <a:xfrm>
            <a:off x="0" y="683173"/>
            <a:ext cx="838200" cy="3195145"/>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6" name="Slide Number Placeholder 3">
            <a:extLst>
              <a:ext uri="{FF2B5EF4-FFF2-40B4-BE49-F238E27FC236}">
                <a16:creationId xmlns:a16="http://schemas.microsoft.com/office/drawing/2014/main" id="{7A201576-6CD6-B322-ACCD-EE67C82B9339}"/>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8" name="Footer Placeholder 4">
            <a:extLst>
              <a:ext uri="{FF2B5EF4-FFF2-40B4-BE49-F238E27FC236}">
                <a16:creationId xmlns:a16="http://schemas.microsoft.com/office/drawing/2014/main" id="{60633498-E81E-1BD6-72D4-6F513A884E07}"/>
              </a:ext>
            </a:extLst>
          </p:cNvPr>
          <p:cNvSpPr txBox="1">
            <a:spLocks/>
          </p:cNvSpPr>
          <p:nvPr userDrawn="1"/>
        </p:nvSpPr>
        <p:spPr>
          <a:xfrm>
            <a:off x="1524000" y="6205474"/>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Copyright Luxury Institute, LLC. All Rights Reserved.</a:t>
            </a:r>
          </a:p>
        </p:txBody>
      </p:sp>
      <p:pic>
        <p:nvPicPr>
          <p:cNvPr id="9" name="Picture 8">
            <a:extLst>
              <a:ext uri="{FF2B5EF4-FFF2-40B4-BE49-F238E27FC236}">
                <a16:creationId xmlns:a16="http://schemas.microsoft.com/office/drawing/2014/main" id="{2B14CFA0-9FB4-873A-C63B-DC9A7424FA5A}"/>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32634982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D913-19D6-E61E-DF34-ADFAF172C4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5815923-6F91-2046-9577-847001C96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74D8BFB6-DDF2-E433-A399-BED50EF69B1B}"/>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97E49E06-6B2A-A7FF-BC73-FF5664F31E04}"/>
              </a:ext>
            </a:extLst>
          </p:cNvPr>
          <p:cNvSpPr txBox="1">
            <a:spLocks/>
          </p:cNvSpPr>
          <p:nvPr userDrawn="1"/>
        </p:nvSpPr>
        <p:spPr>
          <a:xfrm>
            <a:off x="1524000" y="6205474"/>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Copyright Luxury Institute, LLC. All Rights Reserved.</a:t>
            </a:r>
          </a:p>
        </p:txBody>
      </p:sp>
      <p:pic>
        <p:nvPicPr>
          <p:cNvPr id="7" name="Picture 6">
            <a:extLst>
              <a:ext uri="{FF2B5EF4-FFF2-40B4-BE49-F238E27FC236}">
                <a16:creationId xmlns:a16="http://schemas.microsoft.com/office/drawing/2014/main" id="{DDD8F614-A470-9526-7191-C450432E8C1C}"/>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22421880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79B79-9009-0FE8-8B95-D3CD864C875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7B03BC-1091-0F39-22D6-C7C580D97B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Click to edit Master text styles</a:t>
            </a:r>
          </a:p>
        </p:txBody>
      </p:sp>
      <p:sp>
        <p:nvSpPr>
          <p:cNvPr id="5" name="Slide Number Placeholder 3">
            <a:extLst>
              <a:ext uri="{FF2B5EF4-FFF2-40B4-BE49-F238E27FC236}">
                <a16:creationId xmlns:a16="http://schemas.microsoft.com/office/drawing/2014/main" id="{C2DFF978-D918-7BC4-E051-D7C412BDE2F5}"/>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8BC1391C-66DC-5917-B333-DF2417553DC8}"/>
              </a:ext>
            </a:extLst>
          </p:cNvPr>
          <p:cNvSpPr txBox="1">
            <a:spLocks/>
          </p:cNvSpPr>
          <p:nvPr userDrawn="1"/>
        </p:nvSpPr>
        <p:spPr>
          <a:xfrm>
            <a:off x="1524000" y="6205474"/>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Copyright Luxury Institute, LLC. All Rights Reserved.</a:t>
            </a:r>
          </a:p>
        </p:txBody>
      </p:sp>
      <p:pic>
        <p:nvPicPr>
          <p:cNvPr id="7" name="Picture 6">
            <a:extLst>
              <a:ext uri="{FF2B5EF4-FFF2-40B4-BE49-F238E27FC236}">
                <a16:creationId xmlns:a16="http://schemas.microsoft.com/office/drawing/2014/main" id="{F7C2F329-357A-FC41-764F-B32593EB52F4}"/>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10221017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22B0-3A88-7D8A-6A52-0510885E10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2827271-FA76-7EA4-5F19-7545DFF075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239EEB-6252-0858-7275-2FBB302EBE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A152264-5D08-1FDB-630C-7BDE382746BB}"/>
              </a:ext>
            </a:extLst>
          </p:cNvPr>
          <p:cNvSpPr/>
          <p:nvPr userDrawn="1"/>
        </p:nvSpPr>
        <p:spPr>
          <a:xfrm>
            <a:off x="0" y="683173"/>
            <a:ext cx="838200" cy="3195145"/>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7" name="Slide Number Placeholder 3">
            <a:extLst>
              <a:ext uri="{FF2B5EF4-FFF2-40B4-BE49-F238E27FC236}">
                <a16:creationId xmlns:a16="http://schemas.microsoft.com/office/drawing/2014/main" id="{53919B05-E1E5-BF85-31BE-6EFE72C63EB4}"/>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9" name="Footer Placeholder 4">
            <a:extLst>
              <a:ext uri="{FF2B5EF4-FFF2-40B4-BE49-F238E27FC236}">
                <a16:creationId xmlns:a16="http://schemas.microsoft.com/office/drawing/2014/main" id="{F8F2B04F-782B-618A-94E6-3C832ACDA55C}"/>
              </a:ext>
            </a:extLst>
          </p:cNvPr>
          <p:cNvSpPr txBox="1">
            <a:spLocks/>
          </p:cNvSpPr>
          <p:nvPr userDrawn="1"/>
        </p:nvSpPr>
        <p:spPr>
          <a:xfrm>
            <a:off x="1524000" y="6205474"/>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Copyright Luxury Institute, LLC. All Rights Reserved.</a:t>
            </a:r>
          </a:p>
        </p:txBody>
      </p:sp>
      <p:pic>
        <p:nvPicPr>
          <p:cNvPr id="10" name="Picture 9">
            <a:extLst>
              <a:ext uri="{FF2B5EF4-FFF2-40B4-BE49-F238E27FC236}">
                <a16:creationId xmlns:a16="http://schemas.microsoft.com/office/drawing/2014/main" id="{ECCC3E93-E88B-4A66-2BA5-066177EA5305}"/>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1566655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22B0-3A88-7D8A-6A52-0510885E10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2827271-FA76-7EA4-5F19-7545DFF0755C}"/>
              </a:ext>
            </a:extLst>
          </p:cNvPr>
          <p:cNvSpPr>
            <a:spLocks noGrp="1"/>
          </p:cNvSpPr>
          <p:nvPr>
            <p:ph sz="half" idx="1"/>
          </p:nvPr>
        </p:nvSpPr>
        <p:spPr>
          <a:xfrm>
            <a:off x="838200" y="1825625"/>
            <a:ext cx="5181600" cy="4351338"/>
          </a:xfrm>
        </p:spPr>
        <p:txBody>
          <a:bodyPr/>
          <a:lstStyle>
            <a:lvl5pPr>
              <a:defRPr b="0" i="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F239EEB-6252-0858-7275-2FBB302EBE4E}"/>
              </a:ext>
            </a:extLst>
          </p:cNvPr>
          <p:cNvSpPr>
            <a:spLocks noGrp="1"/>
          </p:cNvSpPr>
          <p:nvPr>
            <p:ph sz="half" idx="2"/>
          </p:nvPr>
        </p:nvSpPr>
        <p:spPr>
          <a:xfrm>
            <a:off x="6172200" y="1825625"/>
            <a:ext cx="5181600" cy="4351338"/>
          </a:xfrm>
        </p:spPr>
        <p:txBody>
          <a:bodyPr/>
          <a:lstStyle>
            <a:lvl5pPr>
              <a:defRPr b="0" i="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2A152264-5D08-1FDB-630C-7BDE382746BB}"/>
              </a:ext>
            </a:extLst>
          </p:cNvPr>
          <p:cNvSpPr/>
          <p:nvPr userDrawn="1"/>
        </p:nvSpPr>
        <p:spPr>
          <a:xfrm>
            <a:off x="0" y="683173"/>
            <a:ext cx="838200" cy="3195145"/>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7" name="Slide Number Placeholder 3">
            <a:extLst>
              <a:ext uri="{FF2B5EF4-FFF2-40B4-BE49-F238E27FC236}">
                <a16:creationId xmlns:a16="http://schemas.microsoft.com/office/drawing/2014/main" id="{53919B05-E1E5-BF85-31BE-6EFE72C63EB4}"/>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pic>
        <p:nvPicPr>
          <p:cNvPr id="10" name="Picture 9">
            <a:extLst>
              <a:ext uri="{FF2B5EF4-FFF2-40B4-BE49-F238E27FC236}">
                <a16:creationId xmlns:a16="http://schemas.microsoft.com/office/drawing/2014/main" id="{ECCC3E93-E88B-4A66-2BA5-066177EA5305}"/>
              </a:ext>
            </a:extLst>
          </p:cNvPr>
          <p:cNvPicPr>
            <a:picLocks noChangeAspect="1"/>
          </p:cNvPicPr>
          <p:nvPr userDrawn="1"/>
        </p:nvPicPr>
        <p:blipFill>
          <a:blip r:embed="rId2"/>
          <a:stretch>
            <a:fillRect/>
          </a:stretch>
        </p:blipFill>
        <p:spPr>
          <a:xfrm>
            <a:off x="508001" y="6211372"/>
            <a:ext cx="968189" cy="378857"/>
          </a:xfrm>
          <a:prstGeom prst="rect">
            <a:avLst/>
          </a:prstGeom>
        </p:spPr>
      </p:pic>
      <p:sp>
        <p:nvSpPr>
          <p:cNvPr id="5" name="Footer Placeholder 4">
            <a:extLst>
              <a:ext uri="{FF2B5EF4-FFF2-40B4-BE49-F238E27FC236}">
                <a16:creationId xmlns:a16="http://schemas.microsoft.com/office/drawing/2014/main" id="{41D54D2F-46CB-2000-FC4D-585C91F93654}"/>
              </a:ext>
            </a:extLst>
          </p:cNvPr>
          <p:cNvSpPr txBox="1">
            <a:spLocks/>
          </p:cNvSpPr>
          <p:nvPr userDrawn="1"/>
        </p:nvSpPr>
        <p:spPr>
          <a:xfrm>
            <a:off x="1523999" y="6205474"/>
            <a:ext cx="9300519"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2025 Copyright Luxury Institute, LLC. All Rights Reserved.</a:t>
            </a:r>
          </a:p>
        </p:txBody>
      </p:sp>
    </p:spTree>
    <p:extLst>
      <p:ext uri="{BB962C8B-B14F-4D97-AF65-F5344CB8AC3E}">
        <p14:creationId xmlns:p14="http://schemas.microsoft.com/office/powerpoint/2010/main" val="35415418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21C8B-FA4B-01D2-6C4E-C1DBCC5CEB7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D4922EE-0459-1EAC-DE24-BF803A63E883}"/>
              </a:ext>
            </a:extLst>
          </p:cNvPr>
          <p:cNvSpPr>
            <a:spLocks noGrp="1"/>
          </p:cNvSpPr>
          <p:nvPr>
            <p:ph type="body" idx="1"/>
          </p:nvPr>
        </p:nvSpPr>
        <p:spPr>
          <a:xfrm>
            <a:off x="839788" y="1681163"/>
            <a:ext cx="5157787"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0352CF-EE1E-0D0B-C583-8EB8556D49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10F928-A811-FC23-411B-F49711B4D0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CCE94F-9F5C-4B31-BA0C-A82CCE1F53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D9A8598-4B32-B282-F008-AC8B6BDD323A}"/>
              </a:ext>
            </a:extLst>
          </p:cNvPr>
          <p:cNvSpPr/>
          <p:nvPr userDrawn="1"/>
        </p:nvSpPr>
        <p:spPr>
          <a:xfrm>
            <a:off x="0" y="683173"/>
            <a:ext cx="838200" cy="3195145"/>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9" name="Slide Number Placeholder 3">
            <a:extLst>
              <a:ext uri="{FF2B5EF4-FFF2-40B4-BE49-F238E27FC236}">
                <a16:creationId xmlns:a16="http://schemas.microsoft.com/office/drawing/2014/main" id="{98DF4C37-D924-ECAC-358C-9A3FEBE3D3C4}"/>
              </a:ext>
            </a:extLst>
          </p:cNvPr>
          <p:cNvSpPr>
            <a:spLocks noGrp="1"/>
          </p:cNvSpPr>
          <p:nvPr>
            <p:ph type="sldNum" sz="quarter" idx="10"/>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11" name="Footer Placeholder 4">
            <a:extLst>
              <a:ext uri="{FF2B5EF4-FFF2-40B4-BE49-F238E27FC236}">
                <a16:creationId xmlns:a16="http://schemas.microsoft.com/office/drawing/2014/main" id="{0CA20B48-E457-FADD-AF3D-963555FF1DA0}"/>
              </a:ext>
            </a:extLst>
          </p:cNvPr>
          <p:cNvSpPr txBox="1">
            <a:spLocks/>
          </p:cNvSpPr>
          <p:nvPr userDrawn="1"/>
        </p:nvSpPr>
        <p:spPr>
          <a:xfrm>
            <a:off x="1524000" y="6205474"/>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Copyright Luxury Institute, LLC. All Rights Reserved.</a:t>
            </a:r>
          </a:p>
        </p:txBody>
      </p:sp>
      <p:pic>
        <p:nvPicPr>
          <p:cNvPr id="12" name="Picture 11">
            <a:extLst>
              <a:ext uri="{FF2B5EF4-FFF2-40B4-BE49-F238E27FC236}">
                <a16:creationId xmlns:a16="http://schemas.microsoft.com/office/drawing/2014/main" id="{93A0424C-1809-A542-D43E-114C82540B2C}"/>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4286396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8F6F6A97-0480-E4FF-D82B-E15AA695411E}"/>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4" name="Footer Placeholder 4">
            <a:extLst>
              <a:ext uri="{FF2B5EF4-FFF2-40B4-BE49-F238E27FC236}">
                <a16:creationId xmlns:a16="http://schemas.microsoft.com/office/drawing/2014/main" id="{329195B9-E974-D0D7-B9CF-995929640ECA}"/>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Copyright Luxury Institute, LLC. All Rights Reserved.</a:t>
            </a:r>
          </a:p>
        </p:txBody>
      </p:sp>
    </p:spTree>
    <p:extLst>
      <p:ext uri="{BB962C8B-B14F-4D97-AF65-F5344CB8AC3E}">
        <p14:creationId xmlns:p14="http://schemas.microsoft.com/office/powerpoint/2010/main" val="27738768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B0ABB-1A9E-9E42-3E40-AB629ADFE6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4102E8-D12B-A579-F619-9DE3B3EECAB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2880FF-6FD1-CADD-EF2D-C7BE82C74A9A}"/>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Slide Number Placeholder 3">
            <a:extLst>
              <a:ext uri="{FF2B5EF4-FFF2-40B4-BE49-F238E27FC236}">
                <a16:creationId xmlns:a16="http://schemas.microsoft.com/office/drawing/2014/main" id="{A401D396-D7F0-8FF5-B251-AB74CDD1A3D0}"/>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B3C1933D-796D-9822-84F7-6B18752C1E4D}"/>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Copyright Luxury Institute, LLC. All Rights Reserved.</a:t>
            </a:r>
          </a:p>
        </p:txBody>
      </p:sp>
    </p:spTree>
    <p:extLst>
      <p:ext uri="{BB962C8B-B14F-4D97-AF65-F5344CB8AC3E}">
        <p14:creationId xmlns:p14="http://schemas.microsoft.com/office/powerpoint/2010/main" val="12871468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F817B-8D30-289A-492F-7CC52662C4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55FCA9-39AF-CA0B-3E38-6AFD511E64ED}"/>
              </a:ext>
            </a:extLst>
          </p:cNvPr>
          <p:cNvSpPr>
            <a:spLocks noGrp="1"/>
          </p:cNvSpPr>
          <p:nvPr>
            <p:ph type="pic" idx="1"/>
          </p:nvPr>
        </p:nvSpPr>
        <p:spPr>
          <a:xfrm>
            <a:off x="5183188" y="987426"/>
            <a:ext cx="6172200" cy="4873625"/>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endParaRPr lang="en-US" dirty="0"/>
          </a:p>
        </p:txBody>
      </p:sp>
      <p:sp>
        <p:nvSpPr>
          <p:cNvPr id="4" name="Text Placeholder 3">
            <a:extLst>
              <a:ext uri="{FF2B5EF4-FFF2-40B4-BE49-F238E27FC236}">
                <a16:creationId xmlns:a16="http://schemas.microsoft.com/office/drawing/2014/main" id="{42149A4E-C866-F31A-693F-44DC602039C6}"/>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Slide Number Placeholder 3">
            <a:extLst>
              <a:ext uri="{FF2B5EF4-FFF2-40B4-BE49-F238E27FC236}">
                <a16:creationId xmlns:a16="http://schemas.microsoft.com/office/drawing/2014/main" id="{40D58C4D-217D-FF0B-4371-E4747788F1FD}"/>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8D3295DE-FC8B-03E1-AAD2-B45D5CCBDAF3}"/>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Copyright Luxury Institute, LLC. All Rights Reserved.</a:t>
            </a:r>
          </a:p>
        </p:txBody>
      </p:sp>
    </p:spTree>
    <p:extLst>
      <p:ext uri="{BB962C8B-B14F-4D97-AF65-F5344CB8AC3E}">
        <p14:creationId xmlns:p14="http://schemas.microsoft.com/office/powerpoint/2010/main" val="26549392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4B353-35C2-6FD4-CDFD-300CE4CE84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9AB1F2-B40B-064F-97FA-5EA5276D05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F662292-85DB-88A2-F5E3-0C176270B3A1}"/>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5" name="Footer Placeholder 4">
            <a:extLst>
              <a:ext uri="{FF2B5EF4-FFF2-40B4-BE49-F238E27FC236}">
                <a16:creationId xmlns:a16="http://schemas.microsoft.com/office/drawing/2014/main" id="{A40121F2-AF76-F40B-A5D7-7C1E03C7C374}"/>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Copyright Luxury Institute, LLC. All Rights Reserved.</a:t>
            </a:r>
          </a:p>
        </p:txBody>
      </p:sp>
    </p:spTree>
    <p:extLst>
      <p:ext uri="{BB962C8B-B14F-4D97-AF65-F5344CB8AC3E}">
        <p14:creationId xmlns:p14="http://schemas.microsoft.com/office/powerpoint/2010/main" val="27059698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59B744-C4B9-161A-4D39-9CFA303A237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250B1D-9BA5-86E0-28C4-398192E197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FA7C673-9950-8AC7-2A51-10741215987A}"/>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5" name="Footer Placeholder 4">
            <a:extLst>
              <a:ext uri="{FF2B5EF4-FFF2-40B4-BE49-F238E27FC236}">
                <a16:creationId xmlns:a16="http://schemas.microsoft.com/office/drawing/2014/main" id="{3C66DF54-44CA-3932-DB0B-1FE344616EA8}"/>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Copyright Luxury Institute, LLC. All Rights Reserved.</a:t>
            </a:r>
          </a:p>
        </p:txBody>
      </p:sp>
    </p:spTree>
    <p:extLst>
      <p:ext uri="{BB962C8B-B14F-4D97-AF65-F5344CB8AC3E}">
        <p14:creationId xmlns:p14="http://schemas.microsoft.com/office/powerpoint/2010/main" val="18087511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Bullet and Graphic Sb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6538"/>
            <a:ext cx="11074400" cy="685800"/>
          </a:xfrm>
        </p:spPr>
        <p:txBody>
          <a:bodyPr/>
          <a:lstStyle>
            <a:lvl1pPr>
              <a:defRPr b="0" i="0">
                <a:solidFill>
                  <a:schemeClr val="tx1"/>
                </a:solidFill>
              </a:defRPr>
            </a:lvl1pPr>
          </a:lstStyle>
          <a:p>
            <a:r>
              <a:rPr lang="en-US" dirty="0"/>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2C248388-E7AE-CC41-B155-739CA75F69EB}" type="slidenum">
              <a:rPr lang="en-US"/>
              <a:pPr>
                <a:defRPr/>
              </a:pPr>
              <a:t>‹#›</a:t>
            </a:fld>
            <a:endParaRPr lang="en-US" dirty="0"/>
          </a:p>
        </p:txBody>
      </p:sp>
      <p:sp>
        <p:nvSpPr>
          <p:cNvPr id="5" name="Content Placeholder 4">
            <a:extLst>
              <a:ext uri="{FF2B5EF4-FFF2-40B4-BE49-F238E27FC236}">
                <a16:creationId xmlns:a16="http://schemas.microsoft.com/office/drawing/2014/main" id="{CBE47937-1410-42C0-8528-E5248B9337B9}"/>
              </a:ext>
            </a:extLst>
          </p:cNvPr>
          <p:cNvSpPr>
            <a:spLocks noGrp="1"/>
          </p:cNvSpPr>
          <p:nvPr>
            <p:ph sz="quarter" idx="11"/>
          </p:nvPr>
        </p:nvSpPr>
        <p:spPr>
          <a:xfrm>
            <a:off x="5343072" y="1112838"/>
            <a:ext cx="6340928" cy="5164402"/>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C6CB6BB2-B9F7-4177-8D4F-3DC263A7DAF0}"/>
              </a:ext>
            </a:extLst>
          </p:cNvPr>
          <p:cNvSpPr>
            <a:spLocks noGrp="1"/>
          </p:cNvSpPr>
          <p:nvPr>
            <p:ph type="body" sz="quarter" idx="12"/>
          </p:nvPr>
        </p:nvSpPr>
        <p:spPr>
          <a:xfrm>
            <a:off x="609865" y="6400271"/>
            <a:ext cx="9876896" cy="305594"/>
          </a:xfrm>
        </p:spPr>
        <p:txBody>
          <a:bodyPr/>
          <a:lstStyle>
            <a:lvl1pPr marL="0" indent="0">
              <a:spcBef>
                <a:spcPts val="0"/>
              </a:spcBef>
              <a:buNone/>
              <a:defRPr sz="833" b="0" i="0"/>
            </a:lvl1pPr>
            <a:lvl2pPr marL="544237" indent="0">
              <a:buNone/>
              <a:defRPr sz="833" i="1"/>
            </a:lvl2pPr>
            <a:lvl3pPr marL="1088474" indent="0">
              <a:buNone/>
              <a:defRPr sz="833" i="1"/>
            </a:lvl3pPr>
            <a:lvl4pPr marL="1632711" indent="0">
              <a:buNone/>
              <a:defRPr sz="833" i="1"/>
            </a:lvl4pPr>
            <a:lvl5pPr marL="2176947" indent="0">
              <a:buNone/>
              <a:defRPr sz="833" i="1"/>
            </a:lvl5pPr>
          </a:lstStyle>
          <a:p>
            <a:pPr lvl="0"/>
            <a:r>
              <a:rPr lang="en-US" dirty="0"/>
              <a:t>Edit Master text styles</a:t>
            </a:r>
          </a:p>
        </p:txBody>
      </p:sp>
      <p:sp>
        <p:nvSpPr>
          <p:cNvPr id="6" name="Text Placeholder 5">
            <a:extLst>
              <a:ext uri="{FF2B5EF4-FFF2-40B4-BE49-F238E27FC236}">
                <a16:creationId xmlns:a16="http://schemas.microsoft.com/office/drawing/2014/main" id="{FE27B48F-7ADA-48BD-BD26-73F6CE4BCC07}"/>
              </a:ext>
            </a:extLst>
          </p:cNvPr>
          <p:cNvSpPr>
            <a:spLocks noGrp="1"/>
          </p:cNvSpPr>
          <p:nvPr>
            <p:ph type="body" sz="quarter" idx="13"/>
          </p:nvPr>
        </p:nvSpPr>
        <p:spPr>
          <a:xfrm>
            <a:off x="609865" y="1112573"/>
            <a:ext cx="4669896" cy="5164667"/>
          </a:xfrm>
        </p:spPr>
        <p:txBody>
          <a:bodyPr/>
          <a:lstStyle>
            <a:lvl1pPr>
              <a:defRPr sz="2000" b="0" i="0"/>
            </a:lvl1pPr>
          </a:lstStyle>
          <a:p>
            <a:pPr lvl="0"/>
            <a:r>
              <a:rPr lang="en-US" dirty="0"/>
              <a:t>Edit Master text styles</a:t>
            </a:r>
          </a:p>
        </p:txBody>
      </p:sp>
    </p:spTree>
    <p:extLst>
      <p:ext uri="{BB962C8B-B14F-4D97-AF65-F5344CB8AC3E}">
        <p14:creationId xmlns:p14="http://schemas.microsoft.com/office/powerpoint/2010/main" val="37256759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AA1D93-D6B2-D774-28AA-60BE2827A9D5}"/>
              </a:ext>
            </a:extLst>
          </p:cNvPr>
          <p:cNvPicPr>
            <a:picLocks noChangeAspect="1"/>
          </p:cNvPicPr>
          <p:nvPr userDrawn="1"/>
        </p:nvPicPr>
        <p:blipFill rotWithShape="1">
          <a:blip r:embed="rId2">
            <a:biLevel thresh="25000"/>
            <a:alphaModFix/>
            <a:extLst>
              <a:ext uri="{BEBA8EAE-BF5A-486C-A8C5-ECC9F3942E4B}">
                <a14:imgProps xmlns:a14="http://schemas.microsoft.com/office/drawing/2010/main">
                  <a14:imgLayer r:embed="rId3">
                    <a14:imgEffect>
                      <a14:sharpenSoften amount="100000"/>
                    </a14:imgEffect>
                    <a14:imgEffect>
                      <a14:colorTemperature colorTemp="1500"/>
                    </a14:imgEffect>
                    <a14:imgEffect>
                      <a14:saturation sat="0"/>
                    </a14:imgEffect>
                    <a14:imgEffect>
                      <a14:brightnessContrast bright="100000" contrast="100000"/>
                    </a14:imgEffect>
                  </a14:imgLayer>
                </a14:imgProps>
              </a:ext>
            </a:extLst>
          </a:blip>
          <a:srcRect l="1" t="-6329" r="-932" b="-17170"/>
          <a:stretch/>
        </p:blipFill>
        <p:spPr>
          <a:xfrm>
            <a:off x="1619458" y="228600"/>
            <a:ext cx="7656898" cy="4115220"/>
          </a:xfrm>
          <a:prstGeom prst="rect">
            <a:avLst/>
          </a:prstGeom>
        </p:spPr>
      </p:pic>
      <p:sp>
        <p:nvSpPr>
          <p:cNvPr id="11" name="Rectangle 10">
            <a:extLst>
              <a:ext uri="{FF2B5EF4-FFF2-40B4-BE49-F238E27FC236}">
                <a16:creationId xmlns:a16="http://schemas.microsoft.com/office/drawing/2014/main" id="{4BE89208-9B63-850C-4083-688F847914B4}"/>
              </a:ext>
            </a:extLst>
          </p:cNvPr>
          <p:cNvSpPr/>
          <p:nvPr userDrawn="1"/>
        </p:nvSpPr>
        <p:spPr>
          <a:xfrm>
            <a:off x="0" y="683173"/>
            <a:ext cx="838200" cy="3195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12" name="Rectangle 11">
            <a:extLst>
              <a:ext uri="{FF2B5EF4-FFF2-40B4-BE49-F238E27FC236}">
                <a16:creationId xmlns:a16="http://schemas.microsoft.com/office/drawing/2014/main" id="{1D7229DE-9090-7F46-0749-8D24267C9572}"/>
              </a:ext>
            </a:extLst>
          </p:cNvPr>
          <p:cNvSpPr/>
          <p:nvPr userDrawn="1"/>
        </p:nvSpPr>
        <p:spPr>
          <a:xfrm>
            <a:off x="490542" y="1"/>
            <a:ext cx="838200" cy="319514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13" name="Slide Number Placeholder 3">
            <a:extLst>
              <a:ext uri="{FF2B5EF4-FFF2-40B4-BE49-F238E27FC236}">
                <a16:creationId xmlns:a16="http://schemas.microsoft.com/office/drawing/2014/main" id="{4F124EF0-BB0F-9728-345C-EB5886D449CA}"/>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42B5D17D-EBA5-084D-BA22-C9C1A8A84999}"/>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b="0" i="1" dirty="0">
                <a:solidFill>
                  <a:schemeClr val="bg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b="0" i="1" dirty="0">
                <a:solidFill>
                  <a:schemeClr val="bg1"/>
                </a:solidFill>
                <a:latin typeface="Avenir Light Oblique" panose="020B0402020203090204" pitchFamily="34" charset="77"/>
              </a:rPr>
              <a:t>publish, make public or provide the content, in whole or in part, to any third person or entity without the prior written consent of Luxury Institute. © 2022 Copyright Luxury Institute, LLC. All Rights Reserved.</a:t>
            </a:r>
          </a:p>
        </p:txBody>
      </p:sp>
    </p:spTree>
    <p:extLst>
      <p:ext uri="{BB962C8B-B14F-4D97-AF65-F5344CB8AC3E}">
        <p14:creationId xmlns:p14="http://schemas.microsoft.com/office/powerpoint/2010/main" val="40261031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AA1D93-D6B2-D774-28AA-60BE2827A9D5}"/>
              </a:ext>
            </a:extLst>
          </p:cNvPr>
          <p:cNvPicPr>
            <a:picLocks noChangeAspect="1"/>
          </p:cNvPicPr>
          <p:nvPr userDrawn="1"/>
        </p:nvPicPr>
        <p:blipFill rotWithShape="1">
          <a:blip r:embed="rId2">
            <a:alphaModFix/>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400000"/>
                    </a14:imgEffect>
                    <a14:imgEffect>
                      <a14:brightnessContrast bright="100000" contrast="100000"/>
                    </a14:imgEffect>
                  </a14:imgLayer>
                </a14:imgProps>
              </a:ext>
            </a:extLst>
          </a:blip>
          <a:srcRect l="1" t="-6329" r="-932" b="-17170"/>
          <a:stretch/>
        </p:blipFill>
        <p:spPr>
          <a:xfrm>
            <a:off x="1619458" y="228600"/>
            <a:ext cx="7656898" cy="4115220"/>
          </a:xfrm>
          <a:prstGeom prst="rect">
            <a:avLst/>
          </a:prstGeom>
        </p:spPr>
      </p:pic>
      <p:sp>
        <p:nvSpPr>
          <p:cNvPr id="11" name="Rectangle 10">
            <a:extLst>
              <a:ext uri="{FF2B5EF4-FFF2-40B4-BE49-F238E27FC236}">
                <a16:creationId xmlns:a16="http://schemas.microsoft.com/office/drawing/2014/main" id="{4BE89208-9B63-850C-4083-688F847914B4}"/>
              </a:ext>
            </a:extLst>
          </p:cNvPr>
          <p:cNvSpPr/>
          <p:nvPr userDrawn="1"/>
        </p:nvSpPr>
        <p:spPr>
          <a:xfrm>
            <a:off x="0" y="683173"/>
            <a:ext cx="838200" cy="3195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12" name="Rectangle 11">
            <a:extLst>
              <a:ext uri="{FF2B5EF4-FFF2-40B4-BE49-F238E27FC236}">
                <a16:creationId xmlns:a16="http://schemas.microsoft.com/office/drawing/2014/main" id="{1D7229DE-9090-7F46-0749-8D24267C9572}"/>
              </a:ext>
            </a:extLst>
          </p:cNvPr>
          <p:cNvSpPr/>
          <p:nvPr userDrawn="1"/>
        </p:nvSpPr>
        <p:spPr>
          <a:xfrm>
            <a:off x="490542" y="1"/>
            <a:ext cx="838200" cy="319514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13" name="Slide Number Placeholder 3">
            <a:extLst>
              <a:ext uri="{FF2B5EF4-FFF2-40B4-BE49-F238E27FC236}">
                <a16:creationId xmlns:a16="http://schemas.microsoft.com/office/drawing/2014/main" id="{4F124EF0-BB0F-9728-345C-EB5886D449CA}"/>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TextBox 5">
            <a:extLst>
              <a:ext uri="{FF2B5EF4-FFF2-40B4-BE49-F238E27FC236}">
                <a16:creationId xmlns:a16="http://schemas.microsoft.com/office/drawing/2014/main" id="{6B3227F5-C8C9-B444-EA9F-B145685AD45E}"/>
              </a:ext>
            </a:extLst>
          </p:cNvPr>
          <p:cNvSpPr txBox="1"/>
          <p:nvPr userDrawn="1"/>
        </p:nvSpPr>
        <p:spPr>
          <a:xfrm>
            <a:off x="49876" y="3923614"/>
            <a:ext cx="11139054" cy="584775"/>
          </a:xfrm>
          <a:prstGeom prst="rect">
            <a:avLst/>
          </a:prstGeom>
          <a:noFill/>
        </p:spPr>
        <p:txBody>
          <a:bodyPr wrap="square" rtlCol="0">
            <a:spAutoFit/>
          </a:bodyPr>
          <a:lstStyle/>
          <a:p>
            <a:r>
              <a:rPr lang="en-US" sz="3200" b="0" dirty="0">
                <a:solidFill>
                  <a:schemeClr val="accent5">
                    <a:alpha val="83000"/>
                  </a:schemeClr>
                </a:solidFill>
                <a:latin typeface="Times New Roman" panose="02020603050405020304" pitchFamily="18" charset="0"/>
                <a:cs typeface="Times New Roman" panose="02020603050405020304" pitchFamily="18" charset="0"/>
              </a:rPr>
              <a:t>Private Client Professional (PCP) Certification Program</a:t>
            </a:r>
          </a:p>
        </p:txBody>
      </p:sp>
      <p:cxnSp>
        <p:nvCxnSpPr>
          <p:cNvPr id="8" name="Straight Connector 7">
            <a:extLst>
              <a:ext uri="{FF2B5EF4-FFF2-40B4-BE49-F238E27FC236}">
                <a16:creationId xmlns:a16="http://schemas.microsoft.com/office/drawing/2014/main" id="{63EEB767-3C44-DC4B-9C59-79809849DE40}"/>
              </a:ext>
            </a:extLst>
          </p:cNvPr>
          <p:cNvCxnSpPr>
            <a:cxnSpLocks/>
          </p:cNvCxnSpPr>
          <p:nvPr userDrawn="1"/>
        </p:nvCxnSpPr>
        <p:spPr>
          <a:xfrm>
            <a:off x="0" y="3877880"/>
            <a:ext cx="9243753"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28647F3B-894E-BD57-ED22-F32CFF7D8DF7}"/>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b="0" i="1" dirty="0">
                <a:solidFill>
                  <a:schemeClr val="bg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b="0" i="1" dirty="0">
                <a:solidFill>
                  <a:schemeClr val="bg1"/>
                </a:solidFill>
                <a:latin typeface="Avenir Light Oblique" panose="020B0402020203090204" pitchFamily="34" charset="77"/>
              </a:rPr>
              <a:t>publish, make public or provide the content, in whole or in part, to any third person or entity without the prior written consent of Luxury Institute. © 2022 Copyright Luxury Institute, LLC. All Rights Reserved.</a:t>
            </a:r>
          </a:p>
        </p:txBody>
      </p:sp>
    </p:spTree>
    <p:extLst>
      <p:ext uri="{BB962C8B-B14F-4D97-AF65-F5344CB8AC3E}">
        <p14:creationId xmlns:p14="http://schemas.microsoft.com/office/powerpoint/2010/main" val="382397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89208-9B63-850C-4083-688F847914B4}"/>
              </a:ext>
            </a:extLst>
          </p:cNvPr>
          <p:cNvSpPr/>
          <p:nvPr userDrawn="1"/>
        </p:nvSpPr>
        <p:spPr>
          <a:xfrm>
            <a:off x="0" y="683173"/>
            <a:ext cx="838200" cy="3195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12" name="Rectangle 11">
            <a:extLst>
              <a:ext uri="{FF2B5EF4-FFF2-40B4-BE49-F238E27FC236}">
                <a16:creationId xmlns:a16="http://schemas.microsoft.com/office/drawing/2014/main" id="{1D7229DE-9090-7F46-0749-8D24267C9572}"/>
              </a:ext>
            </a:extLst>
          </p:cNvPr>
          <p:cNvSpPr/>
          <p:nvPr userDrawn="1"/>
        </p:nvSpPr>
        <p:spPr>
          <a:xfrm>
            <a:off x="490542" y="1"/>
            <a:ext cx="838200" cy="319514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5" name="Slide Number Placeholder 3">
            <a:extLst>
              <a:ext uri="{FF2B5EF4-FFF2-40B4-BE49-F238E27FC236}">
                <a16:creationId xmlns:a16="http://schemas.microsoft.com/office/drawing/2014/main" id="{8893BA10-0859-DFE1-9883-7BC3F0000DD6}"/>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35A29376-5008-BEA7-0EE7-0FBE79513154}"/>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b="0" i="1" dirty="0">
                <a:solidFill>
                  <a:schemeClr val="bg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b="0" i="1" dirty="0">
                <a:solidFill>
                  <a:schemeClr val="bg1"/>
                </a:solidFill>
                <a:latin typeface="Avenir Light Oblique" panose="020B0402020203090204" pitchFamily="34" charset="77"/>
              </a:rPr>
              <a:t>publish, make public or provide the content, in whole or in part, to any third person or entity without the prior written consent of Luxury Institute. © 2022 Copyright Luxury Institute, LLC. All Rights Reserved.</a:t>
            </a:r>
          </a:p>
        </p:txBody>
      </p:sp>
    </p:spTree>
    <p:extLst>
      <p:ext uri="{BB962C8B-B14F-4D97-AF65-F5344CB8AC3E}">
        <p14:creationId xmlns:p14="http://schemas.microsoft.com/office/powerpoint/2010/main" val="184913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21C8B-FA4B-01D2-6C4E-C1DBCC5CEB7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D4922EE-0459-1EAC-DE24-BF803A63E883}"/>
              </a:ext>
            </a:extLst>
          </p:cNvPr>
          <p:cNvSpPr>
            <a:spLocks noGrp="1"/>
          </p:cNvSpPr>
          <p:nvPr>
            <p:ph type="body" idx="1"/>
          </p:nvPr>
        </p:nvSpPr>
        <p:spPr>
          <a:xfrm>
            <a:off x="839788" y="1681163"/>
            <a:ext cx="5157787"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0352CF-EE1E-0D0B-C583-8EB8556D49A4}"/>
              </a:ext>
            </a:extLst>
          </p:cNvPr>
          <p:cNvSpPr>
            <a:spLocks noGrp="1"/>
          </p:cNvSpPr>
          <p:nvPr>
            <p:ph sz="half" idx="2"/>
          </p:nvPr>
        </p:nvSpPr>
        <p:spPr>
          <a:xfrm>
            <a:off x="839788" y="2505075"/>
            <a:ext cx="5157787" cy="3684588"/>
          </a:xfrm>
        </p:spPr>
        <p:txBody>
          <a:bodyPr/>
          <a:lstStyle>
            <a:lvl5pPr>
              <a:defRPr b="0" i="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710F928-A811-FC23-411B-F49711B4D0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CCE94F-9F5C-4B31-BA0C-A82CCE1F5362}"/>
              </a:ext>
            </a:extLst>
          </p:cNvPr>
          <p:cNvSpPr>
            <a:spLocks noGrp="1"/>
          </p:cNvSpPr>
          <p:nvPr>
            <p:ph sz="quarter" idx="4"/>
          </p:nvPr>
        </p:nvSpPr>
        <p:spPr>
          <a:xfrm>
            <a:off x="6172200" y="2505075"/>
            <a:ext cx="5183188" cy="3684588"/>
          </a:xfrm>
        </p:spPr>
        <p:txBody>
          <a:bodyPr/>
          <a:lstStyle>
            <a:lvl5pPr>
              <a:defRPr b="0" i="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7D9A8598-4B32-B282-F008-AC8B6BDD323A}"/>
              </a:ext>
            </a:extLst>
          </p:cNvPr>
          <p:cNvSpPr/>
          <p:nvPr userDrawn="1"/>
        </p:nvSpPr>
        <p:spPr>
          <a:xfrm>
            <a:off x="0" y="683173"/>
            <a:ext cx="838200" cy="3195145"/>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Light" panose="020B0402020203020204" pitchFamily="34" charset="77"/>
            </a:endParaRPr>
          </a:p>
        </p:txBody>
      </p:sp>
      <p:sp>
        <p:nvSpPr>
          <p:cNvPr id="9" name="Slide Number Placeholder 3">
            <a:extLst>
              <a:ext uri="{FF2B5EF4-FFF2-40B4-BE49-F238E27FC236}">
                <a16:creationId xmlns:a16="http://schemas.microsoft.com/office/drawing/2014/main" id="{98DF4C37-D924-ECAC-358C-9A3FEBE3D3C4}"/>
              </a:ext>
            </a:extLst>
          </p:cNvPr>
          <p:cNvSpPr>
            <a:spLocks noGrp="1"/>
          </p:cNvSpPr>
          <p:nvPr>
            <p:ph type="sldNum" sz="quarter" idx="10"/>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pic>
        <p:nvPicPr>
          <p:cNvPr id="12" name="Picture 11">
            <a:extLst>
              <a:ext uri="{FF2B5EF4-FFF2-40B4-BE49-F238E27FC236}">
                <a16:creationId xmlns:a16="http://schemas.microsoft.com/office/drawing/2014/main" id="{93A0424C-1809-A542-D43E-114C82540B2C}"/>
              </a:ext>
            </a:extLst>
          </p:cNvPr>
          <p:cNvPicPr>
            <a:picLocks noChangeAspect="1"/>
          </p:cNvPicPr>
          <p:nvPr userDrawn="1"/>
        </p:nvPicPr>
        <p:blipFill>
          <a:blip r:embed="rId2"/>
          <a:stretch>
            <a:fillRect/>
          </a:stretch>
        </p:blipFill>
        <p:spPr>
          <a:xfrm>
            <a:off x="508001" y="6211372"/>
            <a:ext cx="968189" cy="378857"/>
          </a:xfrm>
          <a:prstGeom prst="rect">
            <a:avLst/>
          </a:prstGeom>
        </p:spPr>
      </p:pic>
      <p:sp>
        <p:nvSpPr>
          <p:cNvPr id="7" name="Footer Placeholder 4">
            <a:extLst>
              <a:ext uri="{FF2B5EF4-FFF2-40B4-BE49-F238E27FC236}">
                <a16:creationId xmlns:a16="http://schemas.microsoft.com/office/drawing/2014/main" id="{324585F1-6887-7CCC-39C1-67CDC6E3BE9C}"/>
              </a:ext>
            </a:extLst>
          </p:cNvPr>
          <p:cNvSpPr txBox="1">
            <a:spLocks/>
          </p:cNvSpPr>
          <p:nvPr userDrawn="1"/>
        </p:nvSpPr>
        <p:spPr>
          <a:xfrm>
            <a:off x="1523999" y="6205474"/>
            <a:ext cx="9300519"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2025 Copyright Luxury Institute, LLC. All Rights Reserved.</a:t>
            </a:r>
          </a:p>
        </p:txBody>
      </p:sp>
    </p:spTree>
    <p:extLst>
      <p:ext uri="{BB962C8B-B14F-4D97-AF65-F5344CB8AC3E}">
        <p14:creationId xmlns:p14="http://schemas.microsoft.com/office/powerpoint/2010/main" val="19458057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5E21DD-7C46-F9FB-354B-F270211C85AA}"/>
              </a:ext>
            </a:extLst>
          </p:cNvPr>
          <p:cNvSpPr/>
          <p:nvPr userDrawn="1"/>
        </p:nvSpPr>
        <p:spPr>
          <a:xfrm>
            <a:off x="0" y="683173"/>
            <a:ext cx="838200" cy="3195145"/>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8" name="Rectangle 7">
            <a:extLst>
              <a:ext uri="{FF2B5EF4-FFF2-40B4-BE49-F238E27FC236}">
                <a16:creationId xmlns:a16="http://schemas.microsoft.com/office/drawing/2014/main" id="{E70FA589-8086-3759-A70B-E772B417BA5E}"/>
              </a:ext>
            </a:extLst>
          </p:cNvPr>
          <p:cNvSpPr/>
          <p:nvPr userDrawn="1"/>
        </p:nvSpPr>
        <p:spPr>
          <a:xfrm>
            <a:off x="490542" y="1"/>
            <a:ext cx="838200" cy="319514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2" name="Title 1">
            <a:extLst>
              <a:ext uri="{FF2B5EF4-FFF2-40B4-BE49-F238E27FC236}">
                <a16:creationId xmlns:a16="http://schemas.microsoft.com/office/drawing/2014/main" id="{E82AB55D-F0FD-E8FE-6B05-8D9B48D35AF9}"/>
              </a:ext>
            </a:extLst>
          </p:cNvPr>
          <p:cNvSpPr>
            <a:spLocks noGrp="1"/>
          </p:cNvSpPr>
          <p:nvPr>
            <p:ph type="ctrTitle" hasCustomPrompt="1"/>
          </p:nvPr>
        </p:nvSpPr>
        <p:spPr>
          <a:xfrm>
            <a:off x="1524000" y="1122363"/>
            <a:ext cx="9144000" cy="2387600"/>
          </a:xfrm>
          <a:prstGeom prst="rect">
            <a:avLst/>
          </a:prstGeom>
        </p:spPr>
        <p:txBody>
          <a:bodyPr anchor="ctr">
            <a:normAutofit/>
          </a:bodyPr>
          <a:lstStyle>
            <a:lvl1pPr algn="l">
              <a:defRPr sz="4800"/>
            </a:lvl1pPr>
          </a:lstStyle>
          <a:p>
            <a:r>
              <a:rPr lang="en-US" dirty="0"/>
              <a:t>CLICK TO EDIT MASTER TITLE STYLE</a:t>
            </a:r>
          </a:p>
        </p:txBody>
      </p:sp>
      <p:sp>
        <p:nvSpPr>
          <p:cNvPr id="3" name="Subtitle 2">
            <a:extLst>
              <a:ext uri="{FF2B5EF4-FFF2-40B4-BE49-F238E27FC236}">
                <a16:creationId xmlns:a16="http://schemas.microsoft.com/office/drawing/2014/main" id="{F10B1CEC-1F2D-F795-16C4-919BB4C3AEB0}"/>
              </a:ext>
            </a:extLst>
          </p:cNvPr>
          <p:cNvSpPr>
            <a:spLocks noGrp="1"/>
          </p:cNvSpPr>
          <p:nvPr>
            <p:ph type="subTitle" idx="1"/>
          </p:nvPr>
        </p:nvSpPr>
        <p:spPr>
          <a:xfrm>
            <a:off x="1524000" y="3602038"/>
            <a:ext cx="9144000" cy="1655762"/>
          </a:xfrm>
        </p:spPr>
        <p:txBody>
          <a:bodyPr/>
          <a:lstStyle>
            <a:lvl1pPr marL="0" indent="0" algn="l">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7" name="Slide Number Placeholder 3">
            <a:extLst>
              <a:ext uri="{FF2B5EF4-FFF2-40B4-BE49-F238E27FC236}">
                <a16:creationId xmlns:a16="http://schemas.microsoft.com/office/drawing/2014/main" id="{97DBD8B2-642C-1A60-E70C-2F1A2823EE5A}"/>
              </a:ext>
            </a:extLst>
          </p:cNvPr>
          <p:cNvSpPr>
            <a:spLocks noGrp="1"/>
          </p:cNvSpPr>
          <p:nvPr>
            <p:ph type="sldNum" sz="quarter" idx="4"/>
          </p:nvPr>
        </p:nvSpPr>
        <p:spPr>
          <a:xfrm>
            <a:off x="11353800" y="6311900"/>
            <a:ext cx="1341120" cy="365760"/>
          </a:xfrm>
          <a:prstGeom prst="rect">
            <a:avLst/>
          </a:prstGeom>
        </p:spPr>
        <p:txBody>
          <a:bodyPr/>
          <a:lstStyle>
            <a:lvl1pPr>
              <a:defRPr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11" name="Footer Placeholder 4">
            <a:extLst>
              <a:ext uri="{FF2B5EF4-FFF2-40B4-BE49-F238E27FC236}">
                <a16:creationId xmlns:a16="http://schemas.microsoft.com/office/drawing/2014/main" id="{708CB980-46BA-0813-3C6F-33623581E57C}"/>
              </a:ext>
            </a:extLst>
          </p:cNvPr>
          <p:cNvSpPr txBox="1">
            <a:spLocks/>
          </p:cNvSpPr>
          <p:nvPr userDrawn="1"/>
        </p:nvSpPr>
        <p:spPr>
          <a:xfrm>
            <a:off x="1524000" y="6205474"/>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2025 Copyright Luxury Institute, LLC. All Rights Reserved.</a:t>
            </a:r>
          </a:p>
        </p:txBody>
      </p:sp>
      <p:pic>
        <p:nvPicPr>
          <p:cNvPr id="12" name="Picture 11">
            <a:extLst>
              <a:ext uri="{FF2B5EF4-FFF2-40B4-BE49-F238E27FC236}">
                <a16:creationId xmlns:a16="http://schemas.microsoft.com/office/drawing/2014/main" id="{41E4595A-7F19-4CCB-B662-D09D9D1FD038}"/>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34752107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D913-19D6-E61E-DF34-ADFAF172C4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5815923-6F91-2046-9577-847001C96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789AACF-787D-B0B7-3B84-36DDCD67EB28}"/>
              </a:ext>
            </a:extLst>
          </p:cNvPr>
          <p:cNvSpPr/>
          <p:nvPr userDrawn="1"/>
        </p:nvSpPr>
        <p:spPr>
          <a:xfrm>
            <a:off x="0" y="683173"/>
            <a:ext cx="838200" cy="3195145"/>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6" name="Slide Number Placeholder 3">
            <a:extLst>
              <a:ext uri="{FF2B5EF4-FFF2-40B4-BE49-F238E27FC236}">
                <a16:creationId xmlns:a16="http://schemas.microsoft.com/office/drawing/2014/main" id="{7A201576-6CD6-B322-ACCD-EE67C82B9339}"/>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8" name="Footer Placeholder 4">
            <a:extLst>
              <a:ext uri="{FF2B5EF4-FFF2-40B4-BE49-F238E27FC236}">
                <a16:creationId xmlns:a16="http://schemas.microsoft.com/office/drawing/2014/main" id="{60633498-E81E-1BD6-72D4-6F513A884E07}"/>
              </a:ext>
            </a:extLst>
          </p:cNvPr>
          <p:cNvSpPr txBox="1">
            <a:spLocks/>
          </p:cNvSpPr>
          <p:nvPr userDrawn="1"/>
        </p:nvSpPr>
        <p:spPr>
          <a:xfrm>
            <a:off x="1524000" y="6205474"/>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2025 Copyright Luxury Institute, LLC. All Rights Reserved.</a:t>
            </a:r>
          </a:p>
        </p:txBody>
      </p:sp>
      <p:pic>
        <p:nvPicPr>
          <p:cNvPr id="9" name="Picture 8">
            <a:extLst>
              <a:ext uri="{FF2B5EF4-FFF2-40B4-BE49-F238E27FC236}">
                <a16:creationId xmlns:a16="http://schemas.microsoft.com/office/drawing/2014/main" id="{2B14CFA0-9FB4-873A-C63B-DC9A7424FA5A}"/>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3549285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D913-19D6-E61E-DF34-ADFAF172C4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5815923-6F91-2046-9577-847001C96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74D8BFB6-DDF2-E433-A399-BED50EF69B1B}"/>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97E49E06-6B2A-A7FF-BC73-FF5664F31E04}"/>
              </a:ext>
            </a:extLst>
          </p:cNvPr>
          <p:cNvSpPr txBox="1">
            <a:spLocks/>
          </p:cNvSpPr>
          <p:nvPr userDrawn="1"/>
        </p:nvSpPr>
        <p:spPr>
          <a:xfrm>
            <a:off x="1524000" y="6205474"/>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2025 Copyright Luxury Institute, LLC. All Rights Reserved.</a:t>
            </a:r>
          </a:p>
        </p:txBody>
      </p:sp>
      <p:pic>
        <p:nvPicPr>
          <p:cNvPr id="7" name="Picture 6">
            <a:extLst>
              <a:ext uri="{FF2B5EF4-FFF2-40B4-BE49-F238E27FC236}">
                <a16:creationId xmlns:a16="http://schemas.microsoft.com/office/drawing/2014/main" id="{DDD8F614-A470-9526-7191-C450432E8C1C}"/>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29477036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79B79-9009-0FE8-8B95-D3CD864C875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7B03BC-1091-0F39-22D6-C7C580D97B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Click to edit Master text styles</a:t>
            </a:r>
          </a:p>
        </p:txBody>
      </p:sp>
      <p:sp>
        <p:nvSpPr>
          <p:cNvPr id="5" name="Slide Number Placeholder 3">
            <a:extLst>
              <a:ext uri="{FF2B5EF4-FFF2-40B4-BE49-F238E27FC236}">
                <a16:creationId xmlns:a16="http://schemas.microsoft.com/office/drawing/2014/main" id="{C2DFF978-D918-7BC4-E051-D7C412BDE2F5}"/>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8BC1391C-66DC-5917-B333-DF2417553DC8}"/>
              </a:ext>
            </a:extLst>
          </p:cNvPr>
          <p:cNvSpPr txBox="1">
            <a:spLocks/>
          </p:cNvSpPr>
          <p:nvPr userDrawn="1"/>
        </p:nvSpPr>
        <p:spPr>
          <a:xfrm>
            <a:off x="1524000" y="6205474"/>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2025 Copyright Luxury Institute, LLC. All Rights Reserved.</a:t>
            </a:r>
          </a:p>
        </p:txBody>
      </p:sp>
      <p:pic>
        <p:nvPicPr>
          <p:cNvPr id="7" name="Picture 6">
            <a:extLst>
              <a:ext uri="{FF2B5EF4-FFF2-40B4-BE49-F238E27FC236}">
                <a16:creationId xmlns:a16="http://schemas.microsoft.com/office/drawing/2014/main" id="{F7C2F329-357A-FC41-764F-B32593EB52F4}"/>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40525358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22B0-3A88-7D8A-6A52-0510885E10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2827271-FA76-7EA4-5F19-7545DFF075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239EEB-6252-0858-7275-2FBB302EBE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A152264-5D08-1FDB-630C-7BDE382746BB}"/>
              </a:ext>
            </a:extLst>
          </p:cNvPr>
          <p:cNvSpPr/>
          <p:nvPr userDrawn="1"/>
        </p:nvSpPr>
        <p:spPr>
          <a:xfrm>
            <a:off x="0" y="683173"/>
            <a:ext cx="838200" cy="3195145"/>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7" name="Slide Number Placeholder 3">
            <a:extLst>
              <a:ext uri="{FF2B5EF4-FFF2-40B4-BE49-F238E27FC236}">
                <a16:creationId xmlns:a16="http://schemas.microsoft.com/office/drawing/2014/main" id="{53919B05-E1E5-BF85-31BE-6EFE72C63EB4}"/>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9" name="Footer Placeholder 4">
            <a:extLst>
              <a:ext uri="{FF2B5EF4-FFF2-40B4-BE49-F238E27FC236}">
                <a16:creationId xmlns:a16="http://schemas.microsoft.com/office/drawing/2014/main" id="{F8F2B04F-782B-618A-94E6-3C832ACDA55C}"/>
              </a:ext>
            </a:extLst>
          </p:cNvPr>
          <p:cNvSpPr txBox="1">
            <a:spLocks/>
          </p:cNvSpPr>
          <p:nvPr userDrawn="1"/>
        </p:nvSpPr>
        <p:spPr>
          <a:xfrm>
            <a:off x="1524000" y="6205474"/>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2025 Copyright Luxury Institute, LLC. All Rights Reserved.</a:t>
            </a:r>
          </a:p>
        </p:txBody>
      </p:sp>
      <p:pic>
        <p:nvPicPr>
          <p:cNvPr id="10" name="Picture 9">
            <a:extLst>
              <a:ext uri="{FF2B5EF4-FFF2-40B4-BE49-F238E27FC236}">
                <a16:creationId xmlns:a16="http://schemas.microsoft.com/office/drawing/2014/main" id="{ECCC3E93-E88B-4A66-2BA5-066177EA5305}"/>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13614737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21C8B-FA4B-01D2-6C4E-C1DBCC5CEB7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D4922EE-0459-1EAC-DE24-BF803A63E883}"/>
              </a:ext>
            </a:extLst>
          </p:cNvPr>
          <p:cNvSpPr>
            <a:spLocks noGrp="1"/>
          </p:cNvSpPr>
          <p:nvPr>
            <p:ph type="body" idx="1"/>
          </p:nvPr>
        </p:nvSpPr>
        <p:spPr>
          <a:xfrm>
            <a:off x="839788" y="1681163"/>
            <a:ext cx="5157787"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0352CF-EE1E-0D0B-C583-8EB8556D49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10F928-A811-FC23-411B-F49711B4D0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CCE94F-9F5C-4B31-BA0C-A82CCE1F53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D9A8598-4B32-B282-F008-AC8B6BDD323A}"/>
              </a:ext>
            </a:extLst>
          </p:cNvPr>
          <p:cNvSpPr/>
          <p:nvPr userDrawn="1"/>
        </p:nvSpPr>
        <p:spPr>
          <a:xfrm>
            <a:off x="0" y="683173"/>
            <a:ext cx="838200" cy="3195145"/>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venir Book" panose="02000503020000020003" pitchFamily="2" charset="0"/>
            </a:endParaRPr>
          </a:p>
        </p:txBody>
      </p:sp>
      <p:sp>
        <p:nvSpPr>
          <p:cNvPr id="9" name="Slide Number Placeholder 3">
            <a:extLst>
              <a:ext uri="{FF2B5EF4-FFF2-40B4-BE49-F238E27FC236}">
                <a16:creationId xmlns:a16="http://schemas.microsoft.com/office/drawing/2014/main" id="{98DF4C37-D924-ECAC-358C-9A3FEBE3D3C4}"/>
              </a:ext>
            </a:extLst>
          </p:cNvPr>
          <p:cNvSpPr>
            <a:spLocks noGrp="1"/>
          </p:cNvSpPr>
          <p:nvPr>
            <p:ph type="sldNum" sz="quarter" idx="10"/>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11" name="Footer Placeholder 4">
            <a:extLst>
              <a:ext uri="{FF2B5EF4-FFF2-40B4-BE49-F238E27FC236}">
                <a16:creationId xmlns:a16="http://schemas.microsoft.com/office/drawing/2014/main" id="{0CA20B48-E457-FADD-AF3D-963555FF1DA0}"/>
              </a:ext>
            </a:extLst>
          </p:cNvPr>
          <p:cNvSpPr txBox="1">
            <a:spLocks/>
          </p:cNvSpPr>
          <p:nvPr userDrawn="1"/>
        </p:nvSpPr>
        <p:spPr>
          <a:xfrm>
            <a:off x="1524000" y="6205474"/>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2025 Copyright Luxury Institute, LLC. All Rights Reserved.</a:t>
            </a:r>
          </a:p>
        </p:txBody>
      </p:sp>
      <p:pic>
        <p:nvPicPr>
          <p:cNvPr id="12" name="Picture 11">
            <a:extLst>
              <a:ext uri="{FF2B5EF4-FFF2-40B4-BE49-F238E27FC236}">
                <a16:creationId xmlns:a16="http://schemas.microsoft.com/office/drawing/2014/main" id="{93A0424C-1809-A542-D43E-114C82540B2C}"/>
              </a:ext>
            </a:extLst>
          </p:cNvPr>
          <p:cNvPicPr>
            <a:picLocks noChangeAspect="1"/>
          </p:cNvPicPr>
          <p:nvPr userDrawn="1"/>
        </p:nvPicPr>
        <p:blipFill>
          <a:blip r:embed="rId2"/>
          <a:stretch>
            <a:fillRect/>
          </a:stretch>
        </p:blipFill>
        <p:spPr>
          <a:xfrm>
            <a:off x="508001" y="6211372"/>
            <a:ext cx="968189" cy="378857"/>
          </a:xfrm>
          <a:prstGeom prst="rect">
            <a:avLst/>
          </a:prstGeom>
        </p:spPr>
      </p:pic>
    </p:spTree>
    <p:extLst>
      <p:ext uri="{BB962C8B-B14F-4D97-AF65-F5344CB8AC3E}">
        <p14:creationId xmlns:p14="http://schemas.microsoft.com/office/powerpoint/2010/main" val="22892712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8F6F6A97-0480-E4FF-D82B-E15AA695411E}"/>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4" name="Footer Placeholder 4">
            <a:extLst>
              <a:ext uri="{FF2B5EF4-FFF2-40B4-BE49-F238E27FC236}">
                <a16:creationId xmlns:a16="http://schemas.microsoft.com/office/drawing/2014/main" id="{329195B9-E974-D0D7-B9CF-995929640ECA}"/>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2025 Copyright Luxury Institute, LLC. All Rights Reserved.</a:t>
            </a:r>
          </a:p>
        </p:txBody>
      </p:sp>
    </p:spTree>
    <p:extLst>
      <p:ext uri="{BB962C8B-B14F-4D97-AF65-F5344CB8AC3E}">
        <p14:creationId xmlns:p14="http://schemas.microsoft.com/office/powerpoint/2010/main" val="5748607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B0ABB-1A9E-9E42-3E40-AB629ADFE6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4102E8-D12B-A579-F619-9DE3B3EECAB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2880FF-6FD1-CADD-EF2D-C7BE82C74A9A}"/>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Slide Number Placeholder 3">
            <a:extLst>
              <a:ext uri="{FF2B5EF4-FFF2-40B4-BE49-F238E27FC236}">
                <a16:creationId xmlns:a16="http://schemas.microsoft.com/office/drawing/2014/main" id="{A401D396-D7F0-8FF5-B251-AB74CDD1A3D0}"/>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B3C1933D-796D-9822-84F7-6B18752C1E4D}"/>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2025 Copyright Luxury Institute, LLC. All Rights Reserved.</a:t>
            </a:r>
          </a:p>
        </p:txBody>
      </p:sp>
    </p:spTree>
    <p:extLst>
      <p:ext uri="{BB962C8B-B14F-4D97-AF65-F5344CB8AC3E}">
        <p14:creationId xmlns:p14="http://schemas.microsoft.com/office/powerpoint/2010/main" val="4325530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F817B-8D30-289A-492F-7CC52662C4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55FCA9-39AF-CA0B-3E38-6AFD511E64ED}"/>
              </a:ext>
            </a:extLst>
          </p:cNvPr>
          <p:cNvSpPr>
            <a:spLocks noGrp="1"/>
          </p:cNvSpPr>
          <p:nvPr>
            <p:ph type="pic" idx="1"/>
          </p:nvPr>
        </p:nvSpPr>
        <p:spPr>
          <a:xfrm>
            <a:off x="5183188" y="987426"/>
            <a:ext cx="6172200" cy="4873625"/>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endParaRPr lang="en-US" dirty="0"/>
          </a:p>
        </p:txBody>
      </p:sp>
      <p:sp>
        <p:nvSpPr>
          <p:cNvPr id="4" name="Text Placeholder 3">
            <a:extLst>
              <a:ext uri="{FF2B5EF4-FFF2-40B4-BE49-F238E27FC236}">
                <a16:creationId xmlns:a16="http://schemas.microsoft.com/office/drawing/2014/main" id="{42149A4E-C866-F31A-693F-44DC602039C6}"/>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Slide Number Placeholder 3">
            <a:extLst>
              <a:ext uri="{FF2B5EF4-FFF2-40B4-BE49-F238E27FC236}">
                <a16:creationId xmlns:a16="http://schemas.microsoft.com/office/drawing/2014/main" id="{40D58C4D-217D-FF0B-4371-E4747788F1FD}"/>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6" name="Footer Placeholder 4">
            <a:extLst>
              <a:ext uri="{FF2B5EF4-FFF2-40B4-BE49-F238E27FC236}">
                <a16:creationId xmlns:a16="http://schemas.microsoft.com/office/drawing/2014/main" id="{8D3295DE-FC8B-03E1-AAD2-B45D5CCBDAF3}"/>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2025 Copyright Luxury Institute, LLC. All Rights Reserved.</a:t>
            </a:r>
          </a:p>
        </p:txBody>
      </p:sp>
    </p:spTree>
    <p:extLst>
      <p:ext uri="{BB962C8B-B14F-4D97-AF65-F5344CB8AC3E}">
        <p14:creationId xmlns:p14="http://schemas.microsoft.com/office/powerpoint/2010/main" val="6572537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4B353-35C2-6FD4-CDFD-300CE4CE84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9AB1F2-B40B-064F-97FA-5EA5276D05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F662292-85DB-88A2-F5E3-0C176270B3A1}"/>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5" name="Footer Placeholder 4">
            <a:extLst>
              <a:ext uri="{FF2B5EF4-FFF2-40B4-BE49-F238E27FC236}">
                <a16:creationId xmlns:a16="http://schemas.microsoft.com/office/drawing/2014/main" id="{A40121F2-AF76-F40B-A5D7-7C1E03C7C374}"/>
              </a:ext>
            </a:extLst>
          </p:cNvPr>
          <p:cNvSpPr txBox="1">
            <a:spLocks/>
          </p:cNvSpPr>
          <p:nvPr userDrawn="1"/>
        </p:nvSpPr>
        <p:spPr>
          <a:xfrm>
            <a:off x="419100" y="6298459"/>
            <a:ext cx="8857256"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r>
              <a:rPr lang="en-US" sz="667" i="1" dirty="0">
                <a:solidFill>
                  <a:schemeClr val="tx1"/>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a:t>
            </a:r>
          </a:p>
          <a:p>
            <a:r>
              <a:rPr lang="en-US" sz="667" i="1" dirty="0">
                <a:solidFill>
                  <a:schemeClr val="tx1"/>
                </a:solidFill>
                <a:latin typeface="Avenir Light Oblique" panose="020B0402020203090204" pitchFamily="34" charset="77"/>
              </a:rPr>
              <a:t>publish, make public or provide the content, in whole or in part, to any third person or entity without the prior written consent of Luxury Institute. © 2024 Copyright Luxury Institute, LLC. All Rights Reserved.</a:t>
            </a:r>
          </a:p>
        </p:txBody>
      </p:sp>
    </p:spTree>
    <p:extLst>
      <p:ext uri="{BB962C8B-B14F-4D97-AF65-F5344CB8AC3E}">
        <p14:creationId xmlns:p14="http://schemas.microsoft.com/office/powerpoint/2010/main" val="130453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4.xml"/><Relationship Id="rId1" Type="http://schemas.openxmlformats.org/officeDocument/2006/relationships/slideLayout" Target="../slideLayouts/slideLayout41.xml"/><Relationship Id="rId4" Type="http://schemas.openxmlformats.org/officeDocument/2006/relationships/image" Target="../media/image4.sv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5.xml"/><Relationship Id="rId1" Type="http://schemas.openxmlformats.org/officeDocument/2006/relationships/slideLayout" Target="../slideLayouts/slideLayout42.xml"/><Relationship Id="rId4" Type="http://schemas.openxmlformats.org/officeDocument/2006/relationships/image" Target="../media/image4.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6.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theme" Target="../theme/theme7.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6" Type="http://schemas.openxmlformats.org/officeDocument/2006/relationships/theme" Target="../theme/theme8.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theme" Target="../theme/theme9.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57E7C7-F73F-7662-DDA8-39EEC50F55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0"/>
            <a:r>
              <a:rPr lang="en-US" dirty="0"/>
              <a:t>Second level</a:t>
            </a:r>
          </a:p>
          <a:p>
            <a:pPr lvl="1"/>
            <a:r>
              <a:rPr lang="en-US" dirty="0"/>
              <a:t>Third level</a:t>
            </a:r>
          </a:p>
          <a:p>
            <a:pPr lvl="2"/>
            <a:r>
              <a:rPr lang="en-US" dirty="0"/>
              <a:t>Fourth level</a:t>
            </a:r>
          </a:p>
          <a:p>
            <a:pPr lvl="3"/>
            <a:r>
              <a:rPr lang="en-US" dirty="0"/>
              <a:t>Fifth level</a:t>
            </a:r>
          </a:p>
        </p:txBody>
      </p:sp>
      <p:sp>
        <p:nvSpPr>
          <p:cNvPr id="7" name="Title Placeholder 6">
            <a:extLst>
              <a:ext uri="{FF2B5EF4-FFF2-40B4-BE49-F238E27FC236}">
                <a16:creationId xmlns:a16="http://schemas.microsoft.com/office/drawing/2014/main" id="{3AF59840-2F61-C70B-E67A-7DA86717EF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5" name="Slide Number Placeholder 3">
            <a:extLst>
              <a:ext uri="{FF2B5EF4-FFF2-40B4-BE49-F238E27FC236}">
                <a16:creationId xmlns:a16="http://schemas.microsoft.com/office/drawing/2014/main" id="{BC7E5A99-33BB-4B50-DE42-93BA21EA620F}"/>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Tree>
    <p:extLst>
      <p:ext uri="{BB962C8B-B14F-4D97-AF65-F5344CB8AC3E}">
        <p14:creationId xmlns:p14="http://schemas.microsoft.com/office/powerpoint/2010/main" val="420130751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p:hf hdr="0" ftr="0" dt="0"/>
  <p:txStyles>
    <p:titleStyle>
      <a:lvl1pPr algn="l" defTabSz="914363" rtl="0" eaLnBrk="1" latinLnBrk="0" hangingPunct="1">
        <a:lnSpc>
          <a:spcPct val="90000"/>
        </a:lnSpc>
        <a:spcBef>
          <a:spcPct val="0"/>
        </a:spcBef>
        <a:buNone/>
        <a:defRPr sz="4400" b="0" i="0" kern="1200">
          <a:solidFill>
            <a:schemeClr val="tx1"/>
          </a:solidFill>
          <a:latin typeface="Avenir Light" panose="020B0402020203020204" pitchFamily="34" charset="77"/>
          <a:ea typeface="+mj-ea"/>
          <a:cs typeface="+mj-cs"/>
        </a:defRPr>
      </a:lvl1pPr>
    </p:titleStyle>
    <p:bodyStyle>
      <a:lvl1pPr marL="0" indent="0" algn="l" defTabSz="914363" rtl="0" eaLnBrk="1" latinLnBrk="0" hangingPunct="1">
        <a:lnSpc>
          <a:spcPct val="90000"/>
        </a:lnSpc>
        <a:spcBef>
          <a:spcPts val="1000"/>
        </a:spcBef>
        <a:buFont typeface="Arial" panose="020B0604020202020204" pitchFamily="34" charset="0"/>
        <a:buNone/>
        <a:defRPr sz="2800" b="0" i="0" kern="1200">
          <a:solidFill>
            <a:schemeClr val="tx1"/>
          </a:solidFill>
          <a:latin typeface="Avenir Light" panose="020B0402020203020204" pitchFamily="34" charset="77"/>
          <a:ea typeface="+mn-ea"/>
          <a:cs typeface="+mn-cs"/>
        </a:defRPr>
      </a:lvl1pPr>
      <a:lvl2pPr marL="685773" indent="-228591" algn="l" defTabSz="914363" rtl="0" eaLnBrk="1" latinLnBrk="0" hangingPunct="1">
        <a:lnSpc>
          <a:spcPct val="90000"/>
        </a:lnSpc>
        <a:spcBef>
          <a:spcPts val="500"/>
        </a:spcBef>
        <a:buFont typeface="System Font Regular"/>
        <a:buChar char="-"/>
        <a:defRPr sz="2400" b="0" i="0" kern="1200">
          <a:solidFill>
            <a:schemeClr val="tx1"/>
          </a:solidFill>
          <a:latin typeface="Avenir Light" panose="020B0402020203020204" pitchFamily="34" charset="77"/>
          <a:ea typeface="+mn-ea"/>
          <a:cs typeface="+mn-cs"/>
        </a:defRPr>
      </a:lvl2pPr>
      <a:lvl3pPr marL="1142954" indent="-228591" algn="l" defTabSz="914363" rtl="0" eaLnBrk="1" latinLnBrk="0" hangingPunct="1">
        <a:lnSpc>
          <a:spcPct val="90000"/>
        </a:lnSpc>
        <a:spcBef>
          <a:spcPts val="500"/>
        </a:spcBef>
        <a:buFont typeface="System Font Regular"/>
        <a:buChar char="-"/>
        <a:defRPr sz="2000" b="0" i="0" kern="1200">
          <a:solidFill>
            <a:schemeClr val="tx1"/>
          </a:solidFill>
          <a:latin typeface="Avenir Light" panose="020B0402020203020204" pitchFamily="34" charset="77"/>
          <a:ea typeface="+mn-ea"/>
          <a:cs typeface="+mn-cs"/>
        </a:defRPr>
      </a:lvl3pPr>
      <a:lvl4pPr marL="1600136" indent="-228591" algn="l" defTabSz="914363" rtl="0" eaLnBrk="1" latinLnBrk="0" hangingPunct="1">
        <a:lnSpc>
          <a:spcPct val="90000"/>
        </a:lnSpc>
        <a:spcBef>
          <a:spcPts val="500"/>
        </a:spcBef>
        <a:buFont typeface="System Font Regular"/>
        <a:buChar char="-"/>
        <a:defRPr sz="1800" b="0" i="0" kern="1200">
          <a:solidFill>
            <a:schemeClr val="tx1"/>
          </a:solidFill>
          <a:latin typeface="Avenir Light" panose="020B0402020203020204" pitchFamily="34" charset="77"/>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panose="02000503020000020003" pitchFamily="2" charset="0"/>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57E7C7-F73F-7662-DDA8-39EEC50F55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0"/>
            <a:r>
              <a:rPr lang="en-US" dirty="0"/>
              <a:t>Second level</a:t>
            </a:r>
          </a:p>
          <a:p>
            <a:pPr lvl="1"/>
            <a:r>
              <a:rPr lang="en-US" dirty="0"/>
              <a:t>Third level</a:t>
            </a:r>
          </a:p>
          <a:p>
            <a:pPr lvl="2"/>
            <a:r>
              <a:rPr lang="en-US" dirty="0"/>
              <a:t>Fourth level</a:t>
            </a:r>
          </a:p>
          <a:p>
            <a:pPr lvl="3"/>
            <a:r>
              <a:rPr lang="en-US" dirty="0"/>
              <a:t>Fifth level</a:t>
            </a:r>
          </a:p>
        </p:txBody>
      </p:sp>
      <p:sp>
        <p:nvSpPr>
          <p:cNvPr id="7" name="Title Placeholder 6">
            <a:extLst>
              <a:ext uri="{FF2B5EF4-FFF2-40B4-BE49-F238E27FC236}">
                <a16:creationId xmlns:a16="http://schemas.microsoft.com/office/drawing/2014/main" id="{3AF59840-2F61-C70B-E67A-7DA86717EF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5" name="Slide Number Placeholder 3">
            <a:extLst>
              <a:ext uri="{FF2B5EF4-FFF2-40B4-BE49-F238E27FC236}">
                <a16:creationId xmlns:a16="http://schemas.microsoft.com/office/drawing/2014/main" id="{BC7E5A99-33BB-4B50-DE42-93BA21EA620F}"/>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Tree>
    <p:extLst>
      <p:ext uri="{BB962C8B-B14F-4D97-AF65-F5344CB8AC3E}">
        <p14:creationId xmlns:p14="http://schemas.microsoft.com/office/powerpoint/2010/main" val="123682460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p:hf hdr="0" ftr="0" dt="0"/>
  <p:txStyles>
    <p:titleStyle>
      <a:lvl1pPr algn="l" defTabSz="914363" rtl="0" eaLnBrk="1" latinLnBrk="0" hangingPunct="1">
        <a:lnSpc>
          <a:spcPct val="90000"/>
        </a:lnSpc>
        <a:spcBef>
          <a:spcPct val="0"/>
        </a:spcBef>
        <a:buNone/>
        <a:defRPr sz="4400" b="0" i="0" kern="1200">
          <a:solidFill>
            <a:schemeClr val="tx1"/>
          </a:solidFill>
          <a:latin typeface="Avenir Light" panose="020B0402020203020204" pitchFamily="34" charset="77"/>
          <a:ea typeface="+mj-ea"/>
          <a:cs typeface="+mj-cs"/>
        </a:defRPr>
      </a:lvl1pPr>
    </p:titleStyle>
    <p:bodyStyle>
      <a:lvl1pPr marL="0" indent="0" algn="l" defTabSz="914363" rtl="0" eaLnBrk="1" latinLnBrk="0" hangingPunct="1">
        <a:lnSpc>
          <a:spcPct val="90000"/>
        </a:lnSpc>
        <a:spcBef>
          <a:spcPts val="1000"/>
        </a:spcBef>
        <a:buFont typeface="Arial" panose="020B0604020202020204" pitchFamily="34" charset="0"/>
        <a:buNone/>
        <a:defRPr sz="2800" b="0" i="0" kern="1200">
          <a:solidFill>
            <a:schemeClr val="tx1"/>
          </a:solidFill>
          <a:latin typeface="Avenir Light" panose="020B0402020203020204" pitchFamily="34" charset="77"/>
          <a:ea typeface="+mn-ea"/>
          <a:cs typeface="+mn-cs"/>
        </a:defRPr>
      </a:lvl1pPr>
      <a:lvl2pPr marL="685773" indent="-228591" algn="l" defTabSz="914363" rtl="0" eaLnBrk="1" latinLnBrk="0" hangingPunct="1">
        <a:lnSpc>
          <a:spcPct val="90000"/>
        </a:lnSpc>
        <a:spcBef>
          <a:spcPts val="500"/>
        </a:spcBef>
        <a:buFont typeface="System Font Regular"/>
        <a:buChar char="-"/>
        <a:defRPr sz="2400" b="0" i="0" kern="1200">
          <a:solidFill>
            <a:schemeClr val="tx1"/>
          </a:solidFill>
          <a:latin typeface="Avenir Light" panose="020B0402020203020204" pitchFamily="34" charset="77"/>
          <a:ea typeface="+mn-ea"/>
          <a:cs typeface="+mn-cs"/>
        </a:defRPr>
      </a:lvl2pPr>
      <a:lvl3pPr marL="1142954" indent="-228591" algn="l" defTabSz="914363" rtl="0" eaLnBrk="1" latinLnBrk="0" hangingPunct="1">
        <a:lnSpc>
          <a:spcPct val="90000"/>
        </a:lnSpc>
        <a:spcBef>
          <a:spcPts val="500"/>
        </a:spcBef>
        <a:buFont typeface="System Font Regular"/>
        <a:buChar char="-"/>
        <a:defRPr sz="2000" b="0" i="0" kern="1200">
          <a:solidFill>
            <a:schemeClr val="tx1"/>
          </a:solidFill>
          <a:latin typeface="Avenir Light" panose="020B0402020203020204" pitchFamily="34" charset="77"/>
          <a:ea typeface="+mn-ea"/>
          <a:cs typeface="+mn-cs"/>
        </a:defRPr>
      </a:lvl3pPr>
      <a:lvl4pPr marL="1600136" indent="-228591" algn="l" defTabSz="914363" rtl="0" eaLnBrk="1" latinLnBrk="0" hangingPunct="1">
        <a:lnSpc>
          <a:spcPct val="90000"/>
        </a:lnSpc>
        <a:spcBef>
          <a:spcPts val="500"/>
        </a:spcBef>
        <a:buFont typeface="System Font Regular"/>
        <a:buChar char="-"/>
        <a:defRPr sz="1800" b="0" i="0" kern="1200">
          <a:solidFill>
            <a:schemeClr val="tx1"/>
          </a:solidFill>
          <a:latin typeface="Avenir Light" panose="020B0402020203020204" pitchFamily="34" charset="77"/>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panose="02000503020000020003" pitchFamily="2" charset="0"/>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57E7C7-F73F-7662-DDA8-39EEC50F55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0"/>
            <a:r>
              <a:rPr lang="en-US" dirty="0"/>
              <a:t>Second level</a:t>
            </a:r>
          </a:p>
          <a:p>
            <a:pPr lvl="1"/>
            <a:r>
              <a:rPr lang="en-US" dirty="0"/>
              <a:t>Third level</a:t>
            </a:r>
          </a:p>
          <a:p>
            <a:pPr lvl="2"/>
            <a:r>
              <a:rPr lang="en-US" dirty="0"/>
              <a:t>Fourth level</a:t>
            </a:r>
          </a:p>
          <a:p>
            <a:pPr lvl="3"/>
            <a:r>
              <a:rPr lang="en-US" dirty="0"/>
              <a:t>Fifth level</a:t>
            </a:r>
          </a:p>
        </p:txBody>
      </p:sp>
      <p:sp>
        <p:nvSpPr>
          <p:cNvPr id="7" name="Title Placeholder 6">
            <a:extLst>
              <a:ext uri="{FF2B5EF4-FFF2-40B4-BE49-F238E27FC236}">
                <a16:creationId xmlns:a16="http://schemas.microsoft.com/office/drawing/2014/main" id="{3AF59840-2F61-C70B-E67A-7DA86717EF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5" name="Slide Number Placeholder 3">
            <a:extLst>
              <a:ext uri="{FF2B5EF4-FFF2-40B4-BE49-F238E27FC236}">
                <a16:creationId xmlns:a16="http://schemas.microsoft.com/office/drawing/2014/main" id="{BC7E5A99-33BB-4B50-DE42-93BA21EA620F}"/>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
        <p:nvSpPr>
          <p:cNvPr id="2" name="Footer Placeholder 4">
            <a:extLst>
              <a:ext uri="{FF2B5EF4-FFF2-40B4-BE49-F238E27FC236}">
                <a16:creationId xmlns:a16="http://schemas.microsoft.com/office/drawing/2014/main" id="{72B9D6CD-221D-5001-E9DC-804EC007E5CA}"/>
              </a:ext>
            </a:extLst>
          </p:cNvPr>
          <p:cNvSpPr txBox="1">
            <a:spLocks/>
          </p:cNvSpPr>
          <p:nvPr userDrawn="1"/>
        </p:nvSpPr>
        <p:spPr>
          <a:xfrm>
            <a:off x="1528942" y="6246127"/>
            <a:ext cx="9406787" cy="392642"/>
          </a:xfrm>
          <a:prstGeom prst="rect">
            <a:avLst/>
          </a:prstGeom>
        </p:spPr>
        <p:txBody>
          <a:bodyPr anchor="b"/>
          <a:lstStyle>
            <a:defPPr>
              <a:defRPr lang="en-US"/>
            </a:defPPr>
            <a:lvl1pPr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5311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306220"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95933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612441" algn="l" defTabSz="65311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265551" algn="l" defTabSz="653110" rtl="0" eaLnBrk="1" latinLnBrk="0" hangingPunct="1">
              <a:defRPr kern="1200">
                <a:solidFill>
                  <a:schemeClr val="tx1"/>
                </a:solidFill>
                <a:latin typeface="Calibri" charset="0"/>
                <a:ea typeface="ＭＳ Ｐゴシック" charset="0"/>
                <a:cs typeface="ＭＳ Ｐゴシック" charset="0"/>
              </a:defRPr>
            </a:lvl6pPr>
            <a:lvl7pPr marL="3918661" algn="l" defTabSz="653110" rtl="0" eaLnBrk="1" latinLnBrk="0" hangingPunct="1">
              <a:defRPr kern="1200">
                <a:solidFill>
                  <a:schemeClr val="tx1"/>
                </a:solidFill>
                <a:latin typeface="Calibri" charset="0"/>
                <a:ea typeface="ＭＳ Ｐゴシック" charset="0"/>
                <a:cs typeface="ＭＳ Ｐゴシック" charset="0"/>
              </a:defRPr>
            </a:lvl7pPr>
            <a:lvl8pPr marL="4571771" algn="l" defTabSz="653110" rtl="0" eaLnBrk="1" latinLnBrk="0" hangingPunct="1">
              <a:defRPr kern="1200">
                <a:solidFill>
                  <a:schemeClr val="tx1"/>
                </a:solidFill>
                <a:latin typeface="Calibri" charset="0"/>
                <a:ea typeface="ＭＳ Ｐゴシック" charset="0"/>
                <a:cs typeface="ＭＳ Ｐゴシック" charset="0"/>
              </a:defRPr>
            </a:lvl8pPr>
            <a:lvl9pPr marL="5224882" algn="l" defTabSz="653110" rtl="0" eaLnBrk="1" latinLnBrk="0" hangingPunct="1">
              <a:defRPr kern="1200">
                <a:solidFill>
                  <a:schemeClr val="tx1"/>
                </a:solidFill>
                <a:latin typeface="Calibri" charset="0"/>
                <a:ea typeface="ＭＳ Ｐゴシック" charset="0"/>
                <a:cs typeface="ＭＳ Ｐゴシック" charset="0"/>
              </a:defRPr>
            </a:lvl9pPr>
          </a:lstStyle>
          <a:p>
            <a:pPr marL="0" marR="0" lvl="0" indent="0" algn="l" defTabSz="653110" rtl="0" eaLnBrk="1" fontAlgn="base" latinLnBrk="0" hangingPunct="1">
              <a:lnSpc>
                <a:spcPct val="100000"/>
              </a:lnSpc>
              <a:spcBef>
                <a:spcPct val="0"/>
              </a:spcBef>
              <a:spcAft>
                <a:spcPct val="0"/>
              </a:spcAft>
              <a:buClrTx/>
              <a:buSzTx/>
              <a:buFontTx/>
              <a:buNone/>
              <a:tabLst/>
              <a:defRPr/>
            </a:pPr>
            <a:r>
              <a:rPr lang="en-US" sz="600" i="1" dirty="0">
                <a:solidFill>
                  <a:schemeClr val="accent5"/>
                </a:solidFill>
                <a:latin typeface="Avenir Light Oblique" panose="020B0402020203090204" pitchFamily="34" charset="77"/>
              </a:rPr>
              <a:t>Your possession and use of this Luxury Institute, LLC content constitutes your legal agreement to (i) use the content under a limited license only for your own educational use, and (ii) not disclose, publish, make public or provide the content, in whole or in part, to any third person or entity without the prior written consent of Luxury Institute. © 2025 Copyright Luxury Institute, LLC. All Rights Reserved.</a:t>
            </a:r>
          </a:p>
          <a:p>
            <a:pPr marL="0" marR="0" lvl="0" indent="0" algn="l" defTabSz="653110" rtl="0" eaLnBrk="1" fontAlgn="base" latinLnBrk="0" hangingPunct="1">
              <a:lnSpc>
                <a:spcPct val="100000"/>
              </a:lnSpc>
              <a:spcBef>
                <a:spcPct val="0"/>
              </a:spcBef>
              <a:spcAft>
                <a:spcPct val="0"/>
              </a:spcAft>
              <a:buClrTx/>
              <a:buSzTx/>
              <a:buFontTx/>
              <a:buNone/>
              <a:tabLst/>
              <a:defRPr/>
            </a:pPr>
            <a:endParaRPr lang="en-US" sz="600" i="1" dirty="0">
              <a:solidFill>
                <a:schemeClr val="accent5"/>
              </a:solidFill>
              <a:latin typeface="Avenir Light Oblique" panose="020B0402020203090204" pitchFamily="34" charset="77"/>
            </a:endParaRPr>
          </a:p>
        </p:txBody>
      </p:sp>
      <p:pic>
        <p:nvPicPr>
          <p:cNvPr id="4" name="Picture 3">
            <a:extLst>
              <a:ext uri="{FF2B5EF4-FFF2-40B4-BE49-F238E27FC236}">
                <a16:creationId xmlns:a16="http://schemas.microsoft.com/office/drawing/2014/main" id="{41405FA1-EA88-6124-C0B2-3D7D837F2CFB}"/>
              </a:ext>
            </a:extLst>
          </p:cNvPr>
          <p:cNvPicPr>
            <a:picLocks noChangeAspect="1"/>
          </p:cNvPicPr>
          <p:nvPr userDrawn="1"/>
        </p:nvPicPr>
        <p:blipFill>
          <a:blip r:embed="rId14"/>
          <a:stretch>
            <a:fillRect/>
          </a:stretch>
        </p:blipFill>
        <p:spPr>
          <a:xfrm>
            <a:off x="508001" y="6211372"/>
            <a:ext cx="968189" cy="378857"/>
          </a:xfrm>
          <a:prstGeom prst="rect">
            <a:avLst/>
          </a:prstGeom>
        </p:spPr>
      </p:pic>
    </p:spTree>
    <p:extLst>
      <p:ext uri="{BB962C8B-B14F-4D97-AF65-F5344CB8AC3E}">
        <p14:creationId xmlns:p14="http://schemas.microsoft.com/office/powerpoint/2010/main" val="416463155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hdr="0" ftr="0" dt="0"/>
  <p:txStyles>
    <p:titleStyle>
      <a:lvl1pPr algn="l" defTabSz="914363" rtl="0" eaLnBrk="1" latinLnBrk="0" hangingPunct="1">
        <a:lnSpc>
          <a:spcPct val="90000"/>
        </a:lnSpc>
        <a:spcBef>
          <a:spcPct val="0"/>
        </a:spcBef>
        <a:buNone/>
        <a:defRPr sz="4400" b="0" i="0" kern="1200">
          <a:solidFill>
            <a:schemeClr val="tx1"/>
          </a:solidFill>
          <a:latin typeface="Avenir Book" panose="02000503020000020003" pitchFamily="2" charset="0"/>
          <a:ea typeface="+mj-ea"/>
          <a:cs typeface="+mj-cs"/>
        </a:defRPr>
      </a:lvl1pPr>
    </p:titleStyle>
    <p:bodyStyle>
      <a:lvl1pPr marL="0" indent="0" algn="l" defTabSz="914363" rtl="0" eaLnBrk="1" latinLnBrk="0" hangingPunct="1">
        <a:lnSpc>
          <a:spcPct val="90000"/>
        </a:lnSpc>
        <a:spcBef>
          <a:spcPts val="1000"/>
        </a:spcBef>
        <a:buFont typeface="Arial" panose="020B0604020202020204" pitchFamily="34" charset="0"/>
        <a:buNone/>
        <a:defRPr sz="2800" b="0" i="0" kern="1200">
          <a:solidFill>
            <a:schemeClr val="tx1"/>
          </a:solidFill>
          <a:latin typeface="Avenir Book" panose="02000503020000020003" pitchFamily="2" charset="0"/>
          <a:ea typeface="+mn-ea"/>
          <a:cs typeface="+mn-cs"/>
        </a:defRPr>
      </a:lvl1pPr>
      <a:lvl2pPr marL="685773" indent="-228591" algn="l" defTabSz="914363" rtl="0" eaLnBrk="1" latinLnBrk="0" hangingPunct="1">
        <a:lnSpc>
          <a:spcPct val="90000"/>
        </a:lnSpc>
        <a:spcBef>
          <a:spcPts val="500"/>
        </a:spcBef>
        <a:buFont typeface="System Font Regular"/>
        <a:buChar char="-"/>
        <a:defRPr sz="2400" b="0" i="0" kern="1200">
          <a:solidFill>
            <a:schemeClr val="tx1"/>
          </a:solidFill>
          <a:latin typeface="Avenir Book" panose="02000503020000020003" pitchFamily="2" charset="0"/>
          <a:ea typeface="+mn-ea"/>
          <a:cs typeface="+mn-cs"/>
        </a:defRPr>
      </a:lvl2pPr>
      <a:lvl3pPr marL="1142954" indent="-228591" algn="l" defTabSz="914363" rtl="0" eaLnBrk="1" latinLnBrk="0" hangingPunct="1">
        <a:lnSpc>
          <a:spcPct val="90000"/>
        </a:lnSpc>
        <a:spcBef>
          <a:spcPts val="500"/>
        </a:spcBef>
        <a:buFont typeface="System Font Regular"/>
        <a:buChar char="-"/>
        <a:defRPr sz="2000" b="0" i="0" kern="1200">
          <a:solidFill>
            <a:schemeClr val="tx1"/>
          </a:solidFill>
          <a:latin typeface="Avenir Book" panose="02000503020000020003" pitchFamily="2" charset="0"/>
          <a:ea typeface="+mn-ea"/>
          <a:cs typeface="+mn-cs"/>
        </a:defRPr>
      </a:lvl3pPr>
      <a:lvl4pPr marL="1600136" indent="-228591" algn="l" defTabSz="914363" rtl="0" eaLnBrk="1" latinLnBrk="0" hangingPunct="1">
        <a:lnSpc>
          <a:spcPct val="90000"/>
        </a:lnSpc>
        <a:spcBef>
          <a:spcPts val="500"/>
        </a:spcBef>
        <a:buFont typeface="System Font Regular"/>
        <a:buChar char="-"/>
        <a:defRPr sz="1800" b="0" i="0" kern="1200">
          <a:solidFill>
            <a:schemeClr val="tx1"/>
          </a:solidFill>
          <a:latin typeface="Avenir Book" panose="02000503020000020003" pitchFamily="2" charset="0"/>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panose="02000503020000020003" pitchFamily="2" charset="0"/>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A45B19-3000-BB79-5730-E6E8EBD47314}"/>
              </a:ext>
            </a:extLst>
          </p:cNvPr>
          <p:cNvSpPr>
            <a:spLocks noGrp="1"/>
          </p:cNvSpPr>
          <p:nvPr>
            <p:ph type="title"/>
          </p:nvPr>
        </p:nvSpPr>
        <p:spPr>
          <a:xfrm>
            <a:off x="609600" y="2844377"/>
            <a:ext cx="10972800" cy="830997"/>
          </a:xfrm>
          <a:prstGeom prst="rect">
            <a:avLst/>
          </a:prstGeom>
        </p:spPr>
        <p:txBody>
          <a:bodyPr vert="horz" wrap="square" lIns="0" tIns="0" rIns="0" bIns="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1DA9CFA4-12C1-242F-0A46-4656879C1822}"/>
              </a:ext>
            </a:extLst>
          </p:cNvPr>
          <p:cNvSpPr>
            <a:spLocks noGrp="1"/>
          </p:cNvSpPr>
          <p:nvPr>
            <p:ph type="body" idx="1"/>
          </p:nvPr>
        </p:nvSpPr>
        <p:spPr>
          <a:xfrm>
            <a:off x="609600" y="3869761"/>
            <a:ext cx="10972800" cy="1599925"/>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Graphic 4">
            <a:extLst>
              <a:ext uri="{FF2B5EF4-FFF2-40B4-BE49-F238E27FC236}">
                <a16:creationId xmlns:a16="http://schemas.microsoft.com/office/drawing/2014/main" id="{2DBB76AA-7CD7-0F8A-58AC-29943577FBDE}"/>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4"/>
              </a:ext>
            </a:extLst>
          </a:blip>
          <a:stretch>
            <a:fillRect/>
          </a:stretch>
        </p:blipFill>
        <p:spPr>
          <a:xfrm>
            <a:off x="2447925" y="5947291"/>
            <a:ext cx="7296150" cy="266700"/>
          </a:xfrm>
          <a:prstGeom prst="rect">
            <a:avLst/>
          </a:prstGeom>
        </p:spPr>
      </p:pic>
    </p:spTree>
    <p:extLst>
      <p:ext uri="{BB962C8B-B14F-4D97-AF65-F5344CB8AC3E}">
        <p14:creationId xmlns:p14="http://schemas.microsoft.com/office/powerpoint/2010/main" val="3289922715"/>
      </p:ext>
    </p:extLst>
  </p:cSld>
  <p:clrMap bg1="lt1" tx1="dk1" bg2="lt2" tx2="dk2" accent1="accent1" accent2="accent2" accent3="accent3" accent4="accent4" accent5="accent5" accent6="accent6" hlink="hlink" folHlink="folHlink"/>
  <p:sldLayoutIdLst>
    <p:sldLayoutId id="2147483727" r:id="rId1"/>
  </p:sldLayoutIdLst>
  <p:txStyles>
    <p:titleStyle>
      <a:lvl1pPr algn="ctr" defTabSz="914400" rtl="0" eaLnBrk="1" latinLnBrk="0" hangingPunct="1">
        <a:lnSpc>
          <a:spcPct val="90000"/>
        </a:lnSpc>
        <a:spcBef>
          <a:spcPct val="0"/>
        </a:spcBef>
        <a:buNone/>
        <a:defRPr sz="6000" kern="1200">
          <a:solidFill>
            <a:schemeClr val="bg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ClrTx/>
        <a:buFont typeface="Wingdings" pitchFamily="2" charset="2"/>
        <a:buChar char="§"/>
        <a:defRPr sz="22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ClrTx/>
        <a:buFont typeface="Wingdings" pitchFamily="2" charset="2"/>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Tx/>
        <a:buFont typeface="Wingdings" pitchFamily="2" charset="2"/>
        <a:buChar char="§"/>
        <a:defRPr sz="19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Tx/>
        <a:buFont typeface="Wingdings" pitchFamily="2" charset="2"/>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Tx/>
        <a:buFont typeface="Wingdings" pitchFamily="2" charset="2"/>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A45B19-3000-BB79-5730-E6E8EBD47314}"/>
              </a:ext>
            </a:extLst>
          </p:cNvPr>
          <p:cNvSpPr>
            <a:spLocks noGrp="1"/>
          </p:cNvSpPr>
          <p:nvPr>
            <p:ph type="title"/>
          </p:nvPr>
        </p:nvSpPr>
        <p:spPr>
          <a:xfrm>
            <a:off x="609600" y="2844377"/>
            <a:ext cx="10972800" cy="830997"/>
          </a:xfrm>
          <a:prstGeom prst="rect">
            <a:avLst/>
          </a:prstGeom>
        </p:spPr>
        <p:txBody>
          <a:bodyPr vert="horz" wrap="square" lIns="0" tIns="0" rIns="0" bIns="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1DA9CFA4-12C1-242F-0A46-4656879C1822}"/>
              </a:ext>
            </a:extLst>
          </p:cNvPr>
          <p:cNvSpPr>
            <a:spLocks noGrp="1"/>
          </p:cNvSpPr>
          <p:nvPr>
            <p:ph type="body" idx="1"/>
          </p:nvPr>
        </p:nvSpPr>
        <p:spPr>
          <a:xfrm>
            <a:off x="609600" y="3869761"/>
            <a:ext cx="10972800" cy="1599925"/>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Graphic 4">
            <a:extLst>
              <a:ext uri="{FF2B5EF4-FFF2-40B4-BE49-F238E27FC236}">
                <a16:creationId xmlns:a16="http://schemas.microsoft.com/office/drawing/2014/main" id="{2DBB76AA-7CD7-0F8A-58AC-29943577FBDE}"/>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4"/>
              </a:ext>
            </a:extLst>
          </a:blip>
          <a:stretch>
            <a:fillRect/>
          </a:stretch>
        </p:blipFill>
        <p:spPr>
          <a:xfrm>
            <a:off x="2447925" y="5947291"/>
            <a:ext cx="7296150" cy="266700"/>
          </a:xfrm>
          <a:prstGeom prst="rect">
            <a:avLst/>
          </a:prstGeom>
        </p:spPr>
      </p:pic>
    </p:spTree>
    <p:extLst>
      <p:ext uri="{BB962C8B-B14F-4D97-AF65-F5344CB8AC3E}">
        <p14:creationId xmlns:p14="http://schemas.microsoft.com/office/powerpoint/2010/main" val="2523716102"/>
      </p:ext>
    </p:extLst>
  </p:cSld>
  <p:clrMap bg1="lt1" tx1="dk1" bg2="lt2" tx2="dk2" accent1="accent1" accent2="accent2" accent3="accent3" accent4="accent4" accent5="accent5" accent6="accent6" hlink="hlink" folHlink="folHlink"/>
  <p:sldLayoutIdLst>
    <p:sldLayoutId id="2147483729" r:id="rId1"/>
  </p:sldLayoutIdLst>
  <p:txStyles>
    <p:titleStyle>
      <a:lvl1pPr algn="ctr" defTabSz="914400" rtl="0" eaLnBrk="1" latinLnBrk="0" hangingPunct="1">
        <a:lnSpc>
          <a:spcPct val="90000"/>
        </a:lnSpc>
        <a:spcBef>
          <a:spcPct val="0"/>
        </a:spcBef>
        <a:buNone/>
        <a:defRPr sz="6000" kern="1200">
          <a:solidFill>
            <a:schemeClr val="bg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ClrTx/>
        <a:buFont typeface="Wingdings" pitchFamily="2" charset="2"/>
        <a:buChar char="§"/>
        <a:defRPr sz="22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ClrTx/>
        <a:buFont typeface="Wingdings" pitchFamily="2" charset="2"/>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Tx/>
        <a:buFont typeface="Wingdings" pitchFamily="2" charset="2"/>
        <a:buChar char="§"/>
        <a:defRPr sz="19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Tx/>
        <a:buFont typeface="Wingdings" pitchFamily="2" charset="2"/>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Tx/>
        <a:buFont typeface="Wingdings" pitchFamily="2" charset="2"/>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57E7C7-F73F-7662-DDA8-39EEC50F55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0"/>
            <a:r>
              <a:rPr lang="en-US" dirty="0"/>
              <a:t>Second level</a:t>
            </a:r>
          </a:p>
          <a:p>
            <a:pPr lvl="1"/>
            <a:r>
              <a:rPr lang="en-US" dirty="0"/>
              <a:t>Third level</a:t>
            </a:r>
          </a:p>
          <a:p>
            <a:pPr lvl="2"/>
            <a:r>
              <a:rPr lang="en-US" dirty="0"/>
              <a:t>Fourth level</a:t>
            </a:r>
          </a:p>
          <a:p>
            <a:pPr lvl="3"/>
            <a:r>
              <a:rPr lang="en-US" dirty="0"/>
              <a:t>Fifth level</a:t>
            </a:r>
          </a:p>
        </p:txBody>
      </p:sp>
      <p:sp>
        <p:nvSpPr>
          <p:cNvPr id="7" name="Title Placeholder 6">
            <a:extLst>
              <a:ext uri="{FF2B5EF4-FFF2-40B4-BE49-F238E27FC236}">
                <a16:creationId xmlns:a16="http://schemas.microsoft.com/office/drawing/2014/main" id="{3AF59840-2F61-C70B-E67A-7DA86717EF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5" name="Slide Number Placeholder 3">
            <a:extLst>
              <a:ext uri="{FF2B5EF4-FFF2-40B4-BE49-F238E27FC236}">
                <a16:creationId xmlns:a16="http://schemas.microsoft.com/office/drawing/2014/main" id="{BC7E5A99-33BB-4B50-DE42-93BA21EA620F}"/>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Tree>
    <p:extLst>
      <p:ext uri="{BB962C8B-B14F-4D97-AF65-F5344CB8AC3E}">
        <p14:creationId xmlns:p14="http://schemas.microsoft.com/office/powerpoint/2010/main" val="158959749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hf sldNum="0" hdr="0" ftr="0" dt="0"/>
  <p:txStyles>
    <p:titleStyle>
      <a:lvl1pPr algn="l" defTabSz="914363" rtl="0" eaLnBrk="1" latinLnBrk="0" hangingPunct="1">
        <a:lnSpc>
          <a:spcPct val="90000"/>
        </a:lnSpc>
        <a:spcBef>
          <a:spcPct val="0"/>
        </a:spcBef>
        <a:buNone/>
        <a:defRPr sz="4400" b="0" i="0" kern="1200">
          <a:solidFill>
            <a:schemeClr val="tx1"/>
          </a:solidFill>
          <a:latin typeface="Avenir Light" panose="020B0402020203020204" pitchFamily="34" charset="77"/>
          <a:ea typeface="+mj-ea"/>
          <a:cs typeface="+mj-cs"/>
        </a:defRPr>
      </a:lvl1pPr>
    </p:titleStyle>
    <p:bodyStyle>
      <a:lvl1pPr marL="0" indent="0" algn="l" defTabSz="914363" rtl="0" eaLnBrk="1" latinLnBrk="0" hangingPunct="1">
        <a:lnSpc>
          <a:spcPct val="90000"/>
        </a:lnSpc>
        <a:spcBef>
          <a:spcPts val="1000"/>
        </a:spcBef>
        <a:buFont typeface="Arial" panose="020B0604020202020204" pitchFamily="34" charset="0"/>
        <a:buNone/>
        <a:defRPr sz="2800" b="0" i="0" kern="1200">
          <a:solidFill>
            <a:schemeClr val="tx1"/>
          </a:solidFill>
          <a:latin typeface="Avenir Light" panose="020B0402020203020204" pitchFamily="34" charset="77"/>
          <a:ea typeface="+mn-ea"/>
          <a:cs typeface="+mn-cs"/>
        </a:defRPr>
      </a:lvl1pPr>
      <a:lvl2pPr marL="685773" indent="-228591" algn="l" defTabSz="914363" rtl="0" eaLnBrk="1" latinLnBrk="0" hangingPunct="1">
        <a:lnSpc>
          <a:spcPct val="90000"/>
        </a:lnSpc>
        <a:spcBef>
          <a:spcPts val="500"/>
        </a:spcBef>
        <a:buFont typeface="System Font Regular"/>
        <a:buChar char="-"/>
        <a:defRPr sz="2400" b="0" i="0" kern="1200">
          <a:solidFill>
            <a:schemeClr val="tx1"/>
          </a:solidFill>
          <a:latin typeface="Avenir Light" panose="020B0402020203020204" pitchFamily="34" charset="77"/>
          <a:ea typeface="+mn-ea"/>
          <a:cs typeface="+mn-cs"/>
        </a:defRPr>
      </a:lvl2pPr>
      <a:lvl3pPr marL="1142954" indent="-228591" algn="l" defTabSz="914363" rtl="0" eaLnBrk="1" latinLnBrk="0" hangingPunct="1">
        <a:lnSpc>
          <a:spcPct val="90000"/>
        </a:lnSpc>
        <a:spcBef>
          <a:spcPts val="500"/>
        </a:spcBef>
        <a:buFont typeface="System Font Regular"/>
        <a:buChar char="-"/>
        <a:defRPr sz="2000" b="0" i="0" kern="1200">
          <a:solidFill>
            <a:schemeClr val="tx1"/>
          </a:solidFill>
          <a:latin typeface="Avenir Light" panose="020B0402020203020204" pitchFamily="34" charset="77"/>
          <a:ea typeface="+mn-ea"/>
          <a:cs typeface="+mn-cs"/>
        </a:defRPr>
      </a:lvl3pPr>
      <a:lvl4pPr marL="1600136" indent="-228591" algn="l" defTabSz="914363" rtl="0" eaLnBrk="1" latinLnBrk="0" hangingPunct="1">
        <a:lnSpc>
          <a:spcPct val="90000"/>
        </a:lnSpc>
        <a:spcBef>
          <a:spcPts val="500"/>
        </a:spcBef>
        <a:buFont typeface="System Font Regular"/>
        <a:buChar char="-"/>
        <a:defRPr sz="1800" b="0" i="0" kern="1200">
          <a:solidFill>
            <a:schemeClr val="tx1"/>
          </a:solidFill>
          <a:latin typeface="Avenir Light" panose="020B0402020203020204" pitchFamily="34" charset="77"/>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panose="02000503020000020003" pitchFamily="2" charset="0"/>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57E7C7-F73F-7662-DDA8-39EEC50F55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0"/>
            <a:r>
              <a:rPr lang="en-US" dirty="0"/>
              <a:t>Second level</a:t>
            </a:r>
          </a:p>
          <a:p>
            <a:pPr lvl="1"/>
            <a:r>
              <a:rPr lang="en-US" dirty="0"/>
              <a:t>Third level</a:t>
            </a:r>
          </a:p>
          <a:p>
            <a:pPr lvl="2"/>
            <a:r>
              <a:rPr lang="en-US" dirty="0"/>
              <a:t>Fourth level</a:t>
            </a:r>
          </a:p>
          <a:p>
            <a:pPr lvl="3"/>
            <a:r>
              <a:rPr lang="en-US" dirty="0"/>
              <a:t>Fifth level</a:t>
            </a:r>
          </a:p>
        </p:txBody>
      </p:sp>
      <p:sp>
        <p:nvSpPr>
          <p:cNvPr id="7" name="Title Placeholder 6">
            <a:extLst>
              <a:ext uri="{FF2B5EF4-FFF2-40B4-BE49-F238E27FC236}">
                <a16:creationId xmlns:a16="http://schemas.microsoft.com/office/drawing/2014/main" id="{3AF59840-2F61-C70B-E67A-7DA86717EF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5" name="Slide Number Placeholder 3">
            <a:extLst>
              <a:ext uri="{FF2B5EF4-FFF2-40B4-BE49-F238E27FC236}">
                <a16:creationId xmlns:a16="http://schemas.microsoft.com/office/drawing/2014/main" id="{BC7E5A99-33BB-4B50-DE42-93BA21EA620F}"/>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Tree>
    <p:extLst>
      <p:ext uri="{BB962C8B-B14F-4D97-AF65-F5344CB8AC3E}">
        <p14:creationId xmlns:p14="http://schemas.microsoft.com/office/powerpoint/2010/main" val="19173537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Lst>
  <p:hf hdr="0" ftr="0" dt="0"/>
  <p:txStyles>
    <p:titleStyle>
      <a:lvl1pPr algn="l" defTabSz="914363" rtl="0" eaLnBrk="1" latinLnBrk="0" hangingPunct="1">
        <a:lnSpc>
          <a:spcPct val="90000"/>
        </a:lnSpc>
        <a:spcBef>
          <a:spcPct val="0"/>
        </a:spcBef>
        <a:buNone/>
        <a:defRPr sz="4400" b="0" i="0" kern="1200">
          <a:solidFill>
            <a:schemeClr val="tx1"/>
          </a:solidFill>
          <a:latin typeface="Avenir Book" panose="02000503020000020003" pitchFamily="2" charset="0"/>
          <a:ea typeface="+mj-ea"/>
          <a:cs typeface="+mj-cs"/>
        </a:defRPr>
      </a:lvl1pPr>
    </p:titleStyle>
    <p:bodyStyle>
      <a:lvl1pPr marL="0" indent="0" algn="l" defTabSz="914363" rtl="0" eaLnBrk="1" latinLnBrk="0" hangingPunct="1">
        <a:lnSpc>
          <a:spcPct val="90000"/>
        </a:lnSpc>
        <a:spcBef>
          <a:spcPts val="1000"/>
        </a:spcBef>
        <a:buFont typeface="Arial" panose="020B0604020202020204" pitchFamily="34" charset="0"/>
        <a:buNone/>
        <a:defRPr sz="2800" b="0" i="0" kern="1200">
          <a:solidFill>
            <a:schemeClr val="tx1"/>
          </a:solidFill>
          <a:latin typeface="Avenir Book" panose="02000503020000020003" pitchFamily="2" charset="0"/>
          <a:ea typeface="+mn-ea"/>
          <a:cs typeface="+mn-cs"/>
        </a:defRPr>
      </a:lvl1pPr>
      <a:lvl2pPr marL="685773" indent="-228591" algn="l" defTabSz="914363" rtl="0" eaLnBrk="1" latinLnBrk="0" hangingPunct="1">
        <a:lnSpc>
          <a:spcPct val="90000"/>
        </a:lnSpc>
        <a:spcBef>
          <a:spcPts val="500"/>
        </a:spcBef>
        <a:buFont typeface="System Font Regular"/>
        <a:buChar char="-"/>
        <a:defRPr sz="2400" b="0" i="0" kern="1200">
          <a:solidFill>
            <a:schemeClr val="tx1"/>
          </a:solidFill>
          <a:latin typeface="Avenir Book" panose="02000503020000020003" pitchFamily="2" charset="0"/>
          <a:ea typeface="+mn-ea"/>
          <a:cs typeface="+mn-cs"/>
        </a:defRPr>
      </a:lvl2pPr>
      <a:lvl3pPr marL="1142954" indent="-228591" algn="l" defTabSz="914363" rtl="0" eaLnBrk="1" latinLnBrk="0" hangingPunct="1">
        <a:lnSpc>
          <a:spcPct val="90000"/>
        </a:lnSpc>
        <a:spcBef>
          <a:spcPts val="500"/>
        </a:spcBef>
        <a:buFont typeface="System Font Regular"/>
        <a:buChar char="-"/>
        <a:defRPr sz="2000" b="0" i="0" kern="1200">
          <a:solidFill>
            <a:schemeClr val="tx1"/>
          </a:solidFill>
          <a:latin typeface="Avenir Book" panose="02000503020000020003" pitchFamily="2" charset="0"/>
          <a:ea typeface="+mn-ea"/>
          <a:cs typeface="+mn-cs"/>
        </a:defRPr>
      </a:lvl3pPr>
      <a:lvl4pPr marL="1600136" indent="-228591" algn="l" defTabSz="914363" rtl="0" eaLnBrk="1" latinLnBrk="0" hangingPunct="1">
        <a:lnSpc>
          <a:spcPct val="90000"/>
        </a:lnSpc>
        <a:spcBef>
          <a:spcPts val="500"/>
        </a:spcBef>
        <a:buFont typeface="System Font Regular"/>
        <a:buChar char="-"/>
        <a:defRPr sz="1800" b="0" i="0" kern="1200">
          <a:solidFill>
            <a:schemeClr val="tx1"/>
          </a:solidFill>
          <a:latin typeface="Avenir Book" panose="02000503020000020003" pitchFamily="2" charset="0"/>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panose="02000503020000020003" pitchFamily="2" charset="0"/>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57E7C7-F73F-7662-DDA8-39EEC50F55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0"/>
            <a:r>
              <a:rPr lang="en-US" dirty="0"/>
              <a:t>Second level</a:t>
            </a:r>
          </a:p>
          <a:p>
            <a:pPr lvl="1"/>
            <a:r>
              <a:rPr lang="en-US" dirty="0"/>
              <a:t>Third level</a:t>
            </a:r>
          </a:p>
          <a:p>
            <a:pPr lvl="2"/>
            <a:r>
              <a:rPr lang="en-US" dirty="0"/>
              <a:t>Fourth level</a:t>
            </a:r>
          </a:p>
          <a:p>
            <a:pPr lvl="3"/>
            <a:r>
              <a:rPr lang="en-US" dirty="0"/>
              <a:t>Fifth level</a:t>
            </a:r>
          </a:p>
        </p:txBody>
      </p:sp>
      <p:sp>
        <p:nvSpPr>
          <p:cNvPr id="7" name="Title Placeholder 6">
            <a:extLst>
              <a:ext uri="{FF2B5EF4-FFF2-40B4-BE49-F238E27FC236}">
                <a16:creationId xmlns:a16="http://schemas.microsoft.com/office/drawing/2014/main" id="{3AF59840-2F61-C70B-E67A-7DA86717EF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5" name="Slide Number Placeholder 3">
            <a:extLst>
              <a:ext uri="{FF2B5EF4-FFF2-40B4-BE49-F238E27FC236}">
                <a16:creationId xmlns:a16="http://schemas.microsoft.com/office/drawing/2014/main" id="{BC7E5A99-33BB-4B50-DE42-93BA21EA620F}"/>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tx1"/>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Tree>
    <p:extLst>
      <p:ext uri="{BB962C8B-B14F-4D97-AF65-F5344CB8AC3E}">
        <p14:creationId xmlns:p14="http://schemas.microsoft.com/office/powerpoint/2010/main" val="293642158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Lst>
  <p:hf hdr="0" ftr="0" dt="0"/>
  <p:txStyles>
    <p:titleStyle>
      <a:lvl1pPr algn="l" defTabSz="914363" rtl="0" eaLnBrk="1" latinLnBrk="0" hangingPunct="1">
        <a:lnSpc>
          <a:spcPct val="90000"/>
        </a:lnSpc>
        <a:spcBef>
          <a:spcPct val="0"/>
        </a:spcBef>
        <a:buNone/>
        <a:defRPr sz="4400" b="0" i="0" kern="1200">
          <a:solidFill>
            <a:schemeClr val="tx1"/>
          </a:solidFill>
          <a:latin typeface="Avenir Book" panose="02000503020000020003" pitchFamily="2" charset="0"/>
          <a:ea typeface="+mj-ea"/>
          <a:cs typeface="+mj-cs"/>
        </a:defRPr>
      </a:lvl1pPr>
    </p:titleStyle>
    <p:bodyStyle>
      <a:lvl1pPr marL="0" indent="0" algn="l" defTabSz="914363" rtl="0" eaLnBrk="1" latinLnBrk="0" hangingPunct="1">
        <a:lnSpc>
          <a:spcPct val="90000"/>
        </a:lnSpc>
        <a:spcBef>
          <a:spcPts val="1000"/>
        </a:spcBef>
        <a:buFont typeface="Arial" panose="020B0604020202020204" pitchFamily="34" charset="0"/>
        <a:buNone/>
        <a:defRPr sz="2800" b="0" i="0" kern="1200">
          <a:solidFill>
            <a:schemeClr val="tx1"/>
          </a:solidFill>
          <a:latin typeface="Avenir Book" panose="02000503020000020003" pitchFamily="2" charset="0"/>
          <a:ea typeface="+mn-ea"/>
          <a:cs typeface="+mn-cs"/>
        </a:defRPr>
      </a:lvl1pPr>
      <a:lvl2pPr marL="685773" indent="-228591" algn="l" defTabSz="914363" rtl="0" eaLnBrk="1" latinLnBrk="0" hangingPunct="1">
        <a:lnSpc>
          <a:spcPct val="90000"/>
        </a:lnSpc>
        <a:spcBef>
          <a:spcPts val="500"/>
        </a:spcBef>
        <a:buFont typeface="System Font Regular"/>
        <a:buChar char="-"/>
        <a:defRPr sz="2400" b="0" i="0" kern="1200">
          <a:solidFill>
            <a:schemeClr val="tx1"/>
          </a:solidFill>
          <a:latin typeface="Avenir Book" panose="02000503020000020003" pitchFamily="2" charset="0"/>
          <a:ea typeface="+mn-ea"/>
          <a:cs typeface="+mn-cs"/>
        </a:defRPr>
      </a:lvl2pPr>
      <a:lvl3pPr marL="1142954" indent="-228591" algn="l" defTabSz="914363" rtl="0" eaLnBrk="1" latinLnBrk="0" hangingPunct="1">
        <a:lnSpc>
          <a:spcPct val="90000"/>
        </a:lnSpc>
        <a:spcBef>
          <a:spcPts val="500"/>
        </a:spcBef>
        <a:buFont typeface="System Font Regular"/>
        <a:buChar char="-"/>
        <a:defRPr sz="2000" b="0" i="0" kern="1200">
          <a:solidFill>
            <a:schemeClr val="tx1"/>
          </a:solidFill>
          <a:latin typeface="Avenir Book" panose="02000503020000020003" pitchFamily="2" charset="0"/>
          <a:ea typeface="+mn-ea"/>
          <a:cs typeface="+mn-cs"/>
        </a:defRPr>
      </a:lvl3pPr>
      <a:lvl4pPr marL="1600136" indent="-228591" algn="l" defTabSz="914363" rtl="0" eaLnBrk="1" latinLnBrk="0" hangingPunct="1">
        <a:lnSpc>
          <a:spcPct val="90000"/>
        </a:lnSpc>
        <a:spcBef>
          <a:spcPts val="500"/>
        </a:spcBef>
        <a:buFont typeface="System Font Regular"/>
        <a:buChar char="-"/>
        <a:defRPr sz="1800" b="0" i="0" kern="1200">
          <a:solidFill>
            <a:schemeClr val="tx1"/>
          </a:solidFill>
          <a:latin typeface="Avenir Book" panose="02000503020000020003" pitchFamily="2" charset="0"/>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panose="02000503020000020003" pitchFamily="2" charset="0"/>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57E7C7-F73F-7662-DDA8-39EEC50F55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0"/>
            <a:r>
              <a:rPr lang="en-US" dirty="0"/>
              <a:t>Second level</a:t>
            </a:r>
          </a:p>
          <a:p>
            <a:pPr lvl="1"/>
            <a:r>
              <a:rPr lang="en-US" dirty="0"/>
              <a:t>Third level</a:t>
            </a:r>
          </a:p>
          <a:p>
            <a:pPr lvl="2"/>
            <a:r>
              <a:rPr lang="en-US" dirty="0"/>
              <a:t>Fourth level</a:t>
            </a:r>
          </a:p>
          <a:p>
            <a:pPr lvl="3"/>
            <a:r>
              <a:rPr lang="en-US" dirty="0"/>
              <a:t>Fifth level</a:t>
            </a:r>
          </a:p>
        </p:txBody>
      </p:sp>
      <p:sp>
        <p:nvSpPr>
          <p:cNvPr id="7" name="Title Placeholder 6">
            <a:extLst>
              <a:ext uri="{FF2B5EF4-FFF2-40B4-BE49-F238E27FC236}">
                <a16:creationId xmlns:a16="http://schemas.microsoft.com/office/drawing/2014/main" id="{3AF59840-2F61-C70B-E67A-7DA86717EF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5" name="Slide Number Placeholder 3">
            <a:extLst>
              <a:ext uri="{FF2B5EF4-FFF2-40B4-BE49-F238E27FC236}">
                <a16:creationId xmlns:a16="http://schemas.microsoft.com/office/drawing/2014/main" id="{BC7E5A99-33BB-4B50-DE42-93BA21EA620F}"/>
              </a:ext>
            </a:extLst>
          </p:cNvPr>
          <p:cNvSpPr>
            <a:spLocks noGrp="1"/>
          </p:cNvSpPr>
          <p:nvPr>
            <p:ph type="sldNum" sz="quarter" idx="4"/>
          </p:nvPr>
        </p:nvSpPr>
        <p:spPr>
          <a:xfrm>
            <a:off x="11353800" y="6311900"/>
            <a:ext cx="1341120" cy="365760"/>
          </a:xfrm>
          <a:prstGeom prst="rect">
            <a:avLst/>
          </a:prstGeom>
        </p:spPr>
        <p:txBody>
          <a:bodyPr anchor="b"/>
          <a:lstStyle>
            <a:lvl1pPr>
              <a:defRPr sz="1000" b="0" i="0">
                <a:solidFill>
                  <a:schemeClr val="accent5"/>
                </a:solidFill>
                <a:latin typeface="Avenir Light" panose="020B0402020203020204" pitchFamily="34" charset="77"/>
              </a:defRPr>
            </a:lvl1pPr>
          </a:lstStyle>
          <a:p>
            <a:pPr>
              <a:defRPr/>
            </a:pPr>
            <a:fld id="{310DB2DF-E22F-AA42-BA34-A9EF4E9B3765}" type="slidenum">
              <a:rPr lang="en-US" smtClean="0"/>
              <a:pPr>
                <a:defRPr/>
              </a:pPr>
              <a:t>‹#›</a:t>
            </a:fld>
            <a:endParaRPr lang="en-US" dirty="0"/>
          </a:p>
        </p:txBody>
      </p:sp>
    </p:spTree>
    <p:extLst>
      <p:ext uri="{BB962C8B-B14F-4D97-AF65-F5344CB8AC3E}">
        <p14:creationId xmlns:p14="http://schemas.microsoft.com/office/powerpoint/2010/main" val="1595736670"/>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Lst>
  <p:hf hdr="0" ftr="0" dt="0"/>
  <p:txStyles>
    <p:titleStyle>
      <a:lvl1pPr algn="l" defTabSz="914363" rtl="0" eaLnBrk="1" latinLnBrk="0" hangingPunct="1">
        <a:lnSpc>
          <a:spcPct val="90000"/>
        </a:lnSpc>
        <a:spcBef>
          <a:spcPct val="0"/>
        </a:spcBef>
        <a:buNone/>
        <a:defRPr sz="4400" b="0" i="0" kern="1200">
          <a:solidFill>
            <a:schemeClr val="tx1"/>
          </a:solidFill>
          <a:latin typeface="Avenir Book" panose="02000503020000020003" pitchFamily="2" charset="0"/>
          <a:ea typeface="+mj-ea"/>
          <a:cs typeface="+mj-cs"/>
        </a:defRPr>
      </a:lvl1pPr>
    </p:titleStyle>
    <p:bodyStyle>
      <a:lvl1pPr marL="0" indent="0" algn="l" defTabSz="914363" rtl="0" eaLnBrk="1" latinLnBrk="0" hangingPunct="1">
        <a:lnSpc>
          <a:spcPct val="90000"/>
        </a:lnSpc>
        <a:spcBef>
          <a:spcPts val="1000"/>
        </a:spcBef>
        <a:buFont typeface="Arial" panose="020B0604020202020204" pitchFamily="34" charset="0"/>
        <a:buNone/>
        <a:defRPr sz="2800" b="0" i="0" kern="1200">
          <a:solidFill>
            <a:schemeClr val="tx1"/>
          </a:solidFill>
          <a:latin typeface="Avenir Book" panose="02000503020000020003" pitchFamily="2" charset="0"/>
          <a:ea typeface="+mn-ea"/>
          <a:cs typeface="+mn-cs"/>
        </a:defRPr>
      </a:lvl1pPr>
      <a:lvl2pPr marL="685773" indent="-228591" algn="l" defTabSz="914363" rtl="0" eaLnBrk="1" latinLnBrk="0" hangingPunct="1">
        <a:lnSpc>
          <a:spcPct val="90000"/>
        </a:lnSpc>
        <a:spcBef>
          <a:spcPts val="500"/>
        </a:spcBef>
        <a:buFont typeface="System Font Regular"/>
        <a:buChar char="-"/>
        <a:defRPr sz="2400" b="0" i="0" kern="1200">
          <a:solidFill>
            <a:schemeClr val="tx1"/>
          </a:solidFill>
          <a:latin typeface="Avenir Book" panose="02000503020000020003" pitchFamily="2" charset="0"/>
          <a:ea typeface="+mn-ea"/>
          <a:cs typeface="+mn-cs"/>
        </a:defRPr>
      </a:lvl2pPr>
      <a:lvl3pPr marL="1142954" indent="-228591" algn="l" defTabSz="914363" rtl="0" eaLnBrk="1" latinLnBrk="0" hangingPunct="1">
        <a:lnSpc>
          <a:spcPct val="90000"/>
        </a:lnSpc>
        <a:spcBef>
          <a:spcPts val="500"/>
        </a:spcBef>
        <a:buFont typeface="System Font Regular"/>
        <a:buChar char="-"/>
        <a:defRPr sz="2000" b="0" i="0" kern="1200">
          <a:solidFill>
            <a:schemeClr val="tx1"/>
          </a:solidFill>
          <a:latin typeface="Avenir Book" panose="02000503020000020003" pitchFamily="2" charset="0"/>
          <a:ea typeface="+mn-ea"/>
          <a:cs typeface="+mn-cs"/>
        </a:defRPr>
      </a:lvl3pPr>
      <a:lvl4pPr marL="1600136" indent="-228591" algn="l" defTabSz="914363" rtl="0" eaLnBrk="1" latinLnBrk="0" hangingPunct="1">
        <a:lnSpc>
          <a:spcPct val="90000"/>
        </a:lnSpc>
        <a:spcBef>
          <a:spcPts val="500"/>
        </a:spcBef>
        <a:buFont typeface="System Font Regular"/>
        <a:buChar char="-"/>
        <a:defRPr sz="1800" b="0" i="0" kern="1200">
          <a:solidFill>
            <a:schemeClr val="tx1"/>
          </a:solidFill>
          <a:latin typeface="Avenir Book" panose="02000503020000020003" pitchFamily="2" charset="0"/>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panose="02000503020000020003" pitchFamily="2" charset="0"/>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mailto:mpedraza@luxuryinstitute.com" TargetMode="External"/><Relationship Id="rId2" Type="http://schemas.openxmlformats.org/officeDocument/2006/relationships/notesSlide" Target="../notesSlides/notesSlide1.xml"/><Relationship Id="rId1" Type="http://schemas.openxmlformats.org/officeDocument/2006/relationships/slideLayout" Target="../slideLayouts/slideLayout93.xml"/><Relationship Id="rId5" Type="http://schemas.openxmlformats.org/officeDocument/2006/relationships/image" Target="../media/image8.png"/><Relationship Id="rId4" Type="http://schemas.openxmlformats.org/officeDocument/2006/relationships/hyperlink" Target="mailto:jlafferty@luxuryinstitut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D25272-6DCB-E16F-A8A2-838C19FEE183}"/>
              </a:ext>
            </a:extLst>
          </p:cNvPr>
          <p:cNvPicPr>
            <a:picLocks noChangeAspect="1"/>
          </p:cNvPicPr>
          <p:nvPr/>
        </p:nvPicPr>
        <p:blipFill>
          <a:blip r:embed="rId2"/>
          <a:stretch>
            <a:fillRect/>
          </a:stretch>
        </p:blipFill>
        <p:spPr>
          <a:xfrm>
            <a:off x="9465169" y="2617450"/>
            <a:ext cx="2468127" cy="2513553"/>
          </a:xfrm>
          <a:prstGeom prst="rect">
            <a:avLst/>
          </a:prstGeom>
        </p:spPr>
      </p:pic>
      <p:sp>
        <p:nvSpPr>
          <p:cNvPr id="4" name="Slide Number Placeholder 3">
            <a:extLst>
              <a:ext uri="{FF2B5EF4-FFF2-40B4-BE49-F238E27FC236}">
                <a16:creationId xmlns:a16="http://schemas.microsoft.com/office/drawing/2014/main" id="{BAE573B3-6DE9-4C8E-CB0B-37C7DFC06C31}"/>
              </a:ext>
            </a:extLst>
          </p:cNvPr>
          <p:cNvSpPr>
            <a:spLocks noGrp="1"/>
          </p:cNvSpPr>
          <p:nvPr>
            <p:ph type="sldNum" sz="quarter" idx="4"/>
          </p:nvPr>
        </p:nvSpPr>
        <p:spPr/>
        <p:txBody>
          <a:bodyPr/>
          <a:lstStyle/>
          <a:p>
            <a:pPr>
              <a:defRPr/>
            </a:pPr>
            <a:fld id="{310DB2DF-E22F-AA42-BA34-A9EF4E9B3765}" type="slidenum">
              <a:rPr lang="en-US" smtClean="0"/>
              <a:pPr>
                <a:defRPr/>
              </a:pPr>
              <a:t>1</a:t>
            </a:fld>
            <a:endParaRPr lang="en-US" dirty="0"/>
          </a:p>
        </p:txBody>
      </p:sp>
      <p:sp>
        <p:nvSpPr>
          <p:cNvPr id="11" name="Rectangle 10">
            <a:extLst>
              <a:ext uri="{FF2B5EF4-FFF2-40B4-BE49-F238E27FC236}">
                <a16:creationId xmlns:a16="http://schemas.microsoft.com/office/drawing/2014/main" id="{5FB61C5C-3387-4613-88B3-7D0E003D1ABB}"/>
              </a:ext>
            </a:extLst>
          </p:cNvPr>
          <p:cNvSpPr/>
          <p:nvPr/>
        </p:nvSpPr>
        <p:spPr>
          <a:xfrm>
            <a:off x="361507" y="5975498"/>
            <a:ext cx="11413933" cy="7021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B7B82EC-276E-0A50-6BC9-90214E62FDB7}"/>
              </a:ext>
            </a:extLst>
          </p:cNvPr>
          <p:cNvPicPr>
            <a:picLocks noChangeAspect="1"/>
          </p:cNvPicPr>
          <p:nvPr/>
        </p:nvPicPr>
        <p:blipFill>
          <a:blip r:embed="rId3"/>
          <a:srcRect/>
          <a:stretch/>
        </p:blipFill>
        <p:spPr>
          <a:xfrm>
            <a:off x="72045" y="79744"/>
            <a:ext cx="9223429" cy="6698512"/>
          </a:xfrm>
          <a:prstGeom prst="rect">
            <a:avLst/>
          </a:prstGeom>
          <a:ln>
            <a:solidFill>
              <a:schemeClr val="tx1">
                <a:lumMod val="95000"/>
                <a:lumOff val="5000"/>
              </a:schemeClr>
            </a:solidFill>
          </a:ln>
        </p:spPr>
      </p:pic>
      <p:sp>
        <p:nvSpPr>
          <p:cNvPr id="2" name="TextBox 1">
            <a:extLst>
              <a:ext uri="{FF2B5EF4-FFF2-40B4-BE49-F238E27FC236}">
                <a16:creationId xmlns:a16="http://schemas.microsoft.com/office/drawing/2014/main" id="{9FECB8E2-43CD-928B-C7A1-A73F0FD86E23}"/>
              </a:ext>
            </a:extLst>
          </p:cNvPr>
          <p:cNvSpPr txBox="1"/>
          <p:nvPr/>
        </p:nvSpPr>
        <p:spPr>
          <a:xfrm>
            <a:off x="9500353" y="205740"/>
            <a:ext cx="2397760" cy="2492990"/>
          </a:xfrm>
          <a:prstGeom prst="rect">
            <a:avLst/>
          </a:prstGeom>
          <a:noFill/>
        </p:spPr>
        <p:txBody>
          <a:bodyPr wrap="square" rtlCol="0">
            <a:spAutoFit/>
          </a:bodyPr>
          <a:lstStyle/>
          <a:p>
            <a:pPr algn="ctr"/>
            <a:r>
              <a:rPr lang="en-US" sz="2600" b="1" kern="1200" dirty="0">
                <a:solidFill>
                  <a:schemeClr val="tx1"/>
                </a:solidFill>
                <a:latin typeface="+mn-lt"/>
                <a:ea typeface="+mn-ea"/>
                <a:cs typeface="+mn-cs"/>
              </a:rPr>
              <a:t>Now available in e-book and paperback on Amazon and e-book on </a:t>
            </a:r>
          </a:p>
          <a:p>
            <a:pPr algn="ctr"/>
            <a:r>
              <a:rPr lang="en-US" sz="2600" b="1" kern="1200" dirty="0">
                <a:solidFill>
                  <a:schemeClr val="tx1"/>
                </a:solidFill>
                <a:latin typeface="+mn-lt"/>
                <a:ea typeface="+mn-ea"/>
                <a:cs typeface="+mn-cs"/>
              </a:rPr>
              <a:t>Apple Books</a:t>
            </a:r>
          </a:p>
        </p:txBody>
      </p:sp>
      <p:sp>
        <p:nvSpPr>
          <p:cNvPr id="9" name="TextBox 8">
            <a:extLst>
              <a:ext uri="{FF2B5EF4-FFF2-40B4-BE49-F238E27FC236}">
                <a16:creationId xmlns:a16="http://schemas.microsoft.com/office/drawing/2014/main" id="{5240EF41-C6C4-B8FC-E693-77DA5B2938F9}"/>
              </a:ext>
            </a:extLst>
          </p:cNvPr>
          <p:cNvSpPr txBox="1"/>
          <p:nvPr/>
        </p:nvSpPr>
        <p:spPr>
          <a:xfrm>
            <a:off x="9500353" y="5167540"/>
            <a:ext cx="2397760" cy="1692771"/>
          </a:xfrm>
          <a:prstGeom prst="rect">
            <a:avLst/>
          </a:prstGeom>
          <a:noFill/>
        </p:spPr>
        <p:txBody>
          <a:bodyPr wrap="square" rtlCol="0">
            <a:spAutoFit/>
          </a:bodyPr>
          <a:lstStyle/>
          <a:p>
            <a:pPr algn="ctr"/>
            <a:r>
              <a:rPr lang="en-US" sz="2500" b="1" dirty="0"/>
              <a:t>Audiobook will be available in June</a:t>
            </a:r>
            <a:endParaRPr lang="en-US" sz="2500" b="1" kern="1200" dirty="0">
              <a:solidFill>
                <a:schemeClr val="tx1"/>
              </a:solidFill>
              <a:latin typeface="+mn-lt"/>
              <a:ea typeface="+mn-ea"/>
              <a:cs typeface="+mn-cs"/>
            </a:endParaRPr>
          </a:p>
        </p:txBody>
      </p:sp>
    </p:spTree>
    <p:extLst>
      <p:ext uri="{BB962C8B-B14F-4D97-AF65-F5344CB8AC3E}">
        <p14:creationId xmlns:p14="http://schemas.microsoft.com/office/powerpoint/2010/main" val="422067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026"/>
          <p:cNvSpPr>
            <a:spLocks noChangeArrowheads="1"/>
          </p:cNvSpPr>
          <p:nvPr/>
        </p:nvSpPr>
        <p:spPr bwMode="auto">
          <a:xfrm>
            <a:off x="1524000" y="3"/>
            <a:ext cx="9144000"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8" tIns="45714" rIns="91428" bIns="45714" anchor="ctr"/>
          <a:lstStyle/>
          <a:p>
            <a:pPr marL="0" marR="0" lvl="0" indent="0" algn="l" defTabSz="914400" rtl="0" eaLnBrk="1" fontAlgn="base" latinLnBrk="0" hangingPunct="1">
              <a:lnSpc>
                <a:spcPct val="94000"/>
              </a:lnSpc>
              <a:spcBef>
                <a:spcPct val="0"/>
              </a:spcBef>
              <a:spcAft>
                <a:spcPct val="0"/>
              </a:spcAft>
              <a:buClrTx/>
              <a:buSzTx/>
              <a:buFontTx/>
              <a:buNone/>
              <a:tabLst/>
              <a:defRPr/>
            </a:pPr>
            <a:endParaRPr kumimoji="0" lang="en-GB" sz="2800" b="0" i="0" u="none" strike="noStrike" kern="1200" cap="none" spc="0" normalizeH="0" baseline="0" noProof="0" dirty="0">
              <a:ln>
                <a:noFill/>
              </a:ln>
              <a:solidFill>
                <a:srgbClr val="FFFFFF"/>
              </a:solidFill>
              <a:effectLst/>
              <a:uLnTx/>
              <a:uFillTx/>
              <a:latin typeface="Avenir Book" panose="02000503020000020003" pitchFamily="2" charset="0"/>
              <a:ea typeface="MS PGothic" pitchFamily="34" charset="-128"/>
              <a:cs typeface="+mn-cs"/>
            </a:endParaRPr>
          </a:p>
        </p:txBody>
      </p:sp>
      <p:graphicFrame>
        <p:nvGraphicFramePr>
          <p:cNvPr id="8" name="Table 7">
            <a:extLst>
              <a:ext uri="{FF2B5EF4-FFF2-40B4-BE49-F238E27FC236}">
                <a16:creationId xmlns:a16="http://schemas.microsoft.com/office/drawing/2014/main" id="{FCC1C820-ED4B-274B-9F1C-0685F90206EC}"/>
              </a:ext>
            </a:extLst>
          </p:cNvPr>
          <p:cNvGraphicFramePr>
            <a:graphicFrameLocks noGrp="1"/>
          </p:cNvGraphicFramePr>
          <p:nvPr>
            <p:extLst>
              <p:ext uri="{D42A27DB-BD31-4B8C-83A1-F6EECF244321}">
                <p14:modId xmlns:p14="http://schemas.microsoft.com/office/powerpoint/2010/main" val="3085040526"/>
              </p:ext>
            </p:extLst>
          </p:nvPr>
        </p:nvGraphicFramePr>
        <p:xfrm>
          <a:off x="530224" y="651638"/>
          <a:ext cx="11131552" cy="5181599"/>
        </p:xfrm>
        <a:graphic>
          <a:graphicData uri="http://schemas.openxmlformats.org/drawingml/2006/table">
            <a:tbl>
              <a:tblPr firstRow="1" bandRow="1">
                <a:tableStyleId>{5C22544A-7EE6-4342-B048-85BDC9FD1C3A}</a:tableStyleId>
              </a:tblPr>
              <a:tblGrid>
                <a:gridCol w="11131552">
                  <a:extLst>
                    <a:ext uri="{9D8B030D-6E8A-4147-A177-3AD203B41FA5}">
                      <a16:colId xmlns:a16="http://schemas.microsoft.com/office/drawing/2014/main" val="458037328"/>
                    </a:ext>
                  </a:extLst>
                </a:gridCol>
              </a:tblGrid>
              <a:tr h="5181599">
                <a:tc>
                  <a:txBody>
                    <a:bodyPr/>
                    <a:lstStyle/>
                    <a:p>
                      <a:pPr algn="l"/>
                      <a:r>
                        <a:rPr lang="en-US" sz="3500" b="1" i="0" dirty="0">
                          <a:solidFill>
                            <a:srgbClr val="213F7D"/>
                          </a:solidFill>
                          <a:latin typeface="Avenir Book" panose="02000503020000020003" pitchFamily="2" charset="0"/>
                          <a:cs typeface="Times New Roman" panose="02020603050405020304" pitchFamily="18" charset="0"/>
                        </a:rPr>
                        <a:t>Contact to learn more </a:t>
                      </a:r>
                    </a:p>
                    <a:p>
                      <a:pPr algn="l"/>
                      <a:r>
                        <a:rPr lang="en-US" sz="3500" b="1" i="0" dirty="0">
                          <a:solidFill>
                            <a:srgbClr val="213F7D"/>
                          </a:solidFill>
                          <a:latin typeface="Avenir Book" panose="02000503020000020003" pitchFamily="2" charset="0"/>
                          <a:cs typeface="Times New Roman" panose="02020603050405020304" pitchFamily="18" charset="0"/>
                        </a:rPr>
                        <a:t>about Relationship Mastery:</a:t>
                      </a:r>
                    </a:p>
                    <a:p>
                      <a:pPr algn="l"/>
                      <a:endParaRPr lang="en-US" sz="3400" b="1" i="0" dirty="0">
                        <a:solidFill>
                          <a:srgbClr val="213F7D"/>
                        </a:solidFill>
                        <a:latin typeface="Avenir Book" panose="02000503020000020003" pitchFamily="2" charset="0"/>
                        <a:cs typeface="Arial" panose="020B0604020202020204" pitchFamily="34" charset="0"/>
                      </a:endParaRPr>
                    </a:p>
                    <a:p>
                      <a:pPr algn="l"/>
                      <a:endParaRPr lang="en-US" sz="1800" b="0" i="0" dirty="0">
                        <a:solidFill>
                          <a:schemeClr val="tx1"/>
                        </a:solidFill>
                        <a:latin typeface="Avenir Book" panose="02000503020000020003" pitchFamily="2" charset="0"/>
                        <a:cs typeface="Arial" panose="020B0604020202020204" pitchFamily="34" charset="0"/>
                      </a:endParaRPr>
                    </a:p>
                    <a:p>
                      <a:pPr algn="l"/>
                      <a:r>
                        <a:rPr lang="en-US" sz="2800" b="0" i="0" dirty="0">
                          <a:solidFill>
                            <a:schemeClr val="tx1"/>
                          </a:solidFill>
                          <a:latin typeface="Avenir Book" panose="02000503020000020003" pitchFamily="2" charset="0"/>
                          <a:cs typeface="Arial" panose="020B0604020202020204" pitchFamily="34" charset="0"/>
                        </a:rPr>
                        <a:t>Milton Pedraza  </a:t>
                      </a:r>
                    </a:p>
                    <a:p>
                      <a:pPr algn="l"/>
                      <a:r>
                        <a:rPr lang="en-US" sz="2800" b="0" i="0" dirty="0">
                          <a:solidFill>
                            <a:schemeClr val="tx1"/>
                          </a:solidFill>
                          <a:latin typeface="Avenir Book" panose="02000503020000020003" pitchFamily="2" charset="0"/>
                          <a:cs typeface="Arial" panose="020B0604020202020204" pitchFamily="34" charset="0"/>
                        </a:rPr>
                        <a:t>Luxury Institute CEO</a:t>
                      </a:r>
                    </a:p>
                    <a:p>
                      <a:pPr algn="l"/>
                      <a:r>
                        <a:rPr lang="en-US" sz="2800" b="0" i="0" dirty="0">
                          <a:solidFill>
                            <a:schemeClr val="tx1"/>
                          </a:solidFill>
                          <a:latin typeface="Avenir Book" panose="02000503020000020003" pitchFamily="2" charset="0"/>
                          <a:cs typeface="Arial" panose="020B0604020202020204" pitchFamily="34" charset="0"/>
                          <a:hlinkClick r:id="rId3"/>
                        </a:rPr>
                        <a:t>mpedraza@luxuryinstitute.com</a:t>
                      </a:r>
                      <a:r>
                        <a:rPr lang="en-US" sz="2800" b="0" i="0" dirty="0">
                          <a:solidFill>
                            <a:schemeClr val="tx1"/>
                          </a:solidFill>
                          <a:latin typeface="Avenir Book" panose="02000503020000020003" pitchFamily="2" charset="0"/>
                          <a:cs typeface="Arial" panose="020B0604020202020204" pitchFamily="34" charset="0"/>
                        </a:rPr>
                        <a:t> </a:t>
                      </a:r>
                    </a:p>
                    <a:p>
                      <a:pPr algn="l"/>
                      <a:endParaRPr lang="en-US" sz="2800" b="0" i="0" dirty="0">
                        <a:solidFill>
                          <a:schemeClr val="tx1"/>
                        </a:solidFill>
                        <a:latin typeface="Avenir Book" panose="02000503020000020003" pitchFamily="2" charset="0"/>
                        <a:cs typeface="Arial" panose="020B0604020202020204" pitchFamily="34" charset="0"/>
                      </a:endParaRPr>
                    </a:p>
                    <a:p>
                      <a:pPr algn="l"/>
                      <a:r>
                        <a:rPr lang="en-US" sz="2800" b="0" i="0" dirty="0">
                          <a:solidFill>
                            <a:schemeClr val="tx1"/>
                          </a:solidFill>
                          <a:latin typeface="Avenir Book" panose="02000503020000020003" pitchFamily="2" charset="0"/>
                          <a:cs typeface="Arial" panose="020B0604020202020204" pitchFamily="34" charset="0"/>
                        </a:rPr>
                        <a:t>Jessica Lafferty</a:t>
                      </a:r>
                    </a:p>
                    <a:p>
                      <a:pPr algn="l"/>
                      <a:r>
                        <a:rPr lang="en-US" sz="2800" b="0" i="0" dirty="0">
                          <a:solidFill>
                            <a:schemeClr val="tx1"/>
                          </a:solidFill>
                          <a:latin typeface="Avenir Book" panose="02000503020000020003" pitchFamily="2" charset="0"/>
                          <a:cs typeface="Arial" panose="020B0604020202020204" pitchFamily="34" charset="0"/>
                        </a:rPr>
                        <a:t>Luxury Institute Consultant</a:t>
                      </a:r>
                    </a:p>
                    <a:p>
                      <a:pPr algn="l"/>
                      <a:r>
                        <a:rPr lang="en-US" sz="2800" b="0" i="0" dirty="0">
                          <a:solidFill>
                            <a:schemeClr val="tx1"/>
                          </a:solidFill>
                          <a:latin typeface="Avenir Book" panose="02000503020000020003" pitchFamily="2" charset="0"/>
                          <a:cs typeface="Arial" panose="020B0604020202020204" pitchFamily="34" charset="0"/>
                          <a:hlinkClick r:id="rId4"/>
                        </a:rPr>
                        <a:t>jlafferty@luxuryinstitute.com</a:t>
                      </a:r>
                      <a:r>
                        <a:rPr lang="en-US" sz="2800" b="0" i="0" dirty="0">
                          <a:solidFill>
                            <a:schemeClr val="tx1"/>
                          </a:solidFill>
                          <a:latin typeface="Avenir Book" panose="02000503020000020003" pitchFamily="2" charset="0"/>
                          <a:cs typeface="Arial" panose="020B0604020202020204" pitchFamily="34" charset="0"/>
                        </a:rPr>
                        <a:t> </a:t>
                      </a:r>
                    </a:p>
                  </a:txBody>
                  <a:tcPr anchor="ctr">
                    <a:noFill/>
                  </a:tcPr>
                </a:tc>
                <a:extLst>
                  <a:ext uri="{0D108BD9-81ED-4DB2-BD59-A6C34878D82A}">
                    <a16:rowId xmlns:a16="http://schemas.microsoft.com/office/drawing/2014/main" val="500298922"/>
                  </a:ext>
                </a:extLst>
              </a:tr>
            </a:tbl>
          </a:graphicData>
        </a:graphic>
      </p:graphicFrame>
      <p:sp>
        <p:nvSpPr>
          <p:cNvPr id="2" name="Slide Number Placeholder 1">
            <a:extLst>
              <a:ext uri="{FF2B5EF4-FFF2-40B4-BE49-F238E27FC236}">
                <a16:creationId xmlns:a16="http://schemas.microsoft.com/office/drawing/2014/main" id="{92116468-1DE9-06D4-32B8-18BFA6DD5774}"/>
              </a:ext>
            </a:extLst>
          </p:cNvPr>
          <p:cNvSpPr>
            <a:spLocks noGrp="1"/>
          </p:cNvSpPr>
          <p:nvPr>
            <p:ph type="sldNum"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10DB2DF-E22F-AA42-BA34-A9EF4E9B3765}" type="slidenum">
              <a:rPr kumimoji="0" lang="en-US" sz="1000" b="0" i="0" u="none" strike="noStrike" kern="1200" cap="none" spc="0" normalizeH="0" baseline="0" noProof="0" smtClean="0">
                <a:ln>
                  <a:noFill/>
                </a:ln>
                <a:solidFill>
                  <a:srgbClr val="000000"/>
                </a:solidFill>
                <a:effectLst/>
                <a:uLnTx/>
                <a:uFillTx/>
                <a:latin typeface="Avenir Light" panose="020B0402020203020204" pitchFamily="34" charset="77"/>
                <a:ea typeface="MS PGothic"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a:t>
            </a:fld>
            <a:endParaRPr kumimoji="0" lang="en-US" sz="1000" b="0" i="0" u="none" strike="noStrike" kern="1200" cap="none" spc="0" normalizeH="0" baseline="0" noProof="0" dirty="0">
              <a:ln>
                <a:noFill/>
              </a:ln>
              <a:solidFill>
                <a:srgbClr val="000000"/>
              </a:solidFill>
              <a:effectLst/>
              <a:uLnTx/>
              <a:uFillTx/>
              <a:latin typeface="Avenir Light" panose="020B0402020203020204" pitchFamily="34" charset="77"/>
              <a:ea typeface="MS PGothic" pitchFamily="34" charset="-128"/>
              <a:cs typeface="+mn-cs"/>
            </a:endParaRPr>
          </a:p>
        </p:txBody>
      </p:sp>
      <p:sp>
        <p:nvSpPr>
          <p:cNvPr id="12" name="TextBox 11">
            <a:extLst>
              <a:ext uri="{FF2B5EF4-FFF2-40B4-BE49-F238E27FC236}">
                <a16:creationId xmlns:a16="http://schemas.microsoft.com/office/drawing/2014/main" id="{755DF344-E455-5BFE-1374-5F19409DCC4D}"/>
              </a:ext>
            </a:extLst>
          </p:cNvPr>
          <p:cNvSpPr txBox="1"/>
          <p:nvPr/>
        </p:nvSpPr>
        <p:spPr>
          <a:xfrm>
            <a:off x="6509726" y="204156"/>
            <a:ext cx="5006706" cy="6093976"/>
          </a:xfrm>
          <a:prstGeom prst="rect">
            <a:avLst/>
          </a:prstGeom>
          <a:noFill/>
        </p:spPr>
        <p:txBody>
          <a:bodyPr wrap="square" rtlCol="0">
            <a:spAutoFit/>
          </a:bodyPr>
          <a:lstStyle/>
          <a:p>
            <a:pPr algn="ctr"/>
            <a:r>
              <a:rPr lang="en-US" sz="2600" b="1" dirty="0"/>
              <a:t>SCAN THIS QR CODE TO EMAIL JESSICA LAFFERTY TO ENTER THE </a:t>
            </a:r>
            <a:r>
              <a:rPr lang="en-US" sz="2600" b="1" i="1" dirty="0">
                <a:solidFill>
                  <a:srgbClr val="002060"/>
                </a:solidFill>
              </a:rPr>
              <a:t>RELATIONSHIP MASTERY</a:t>
            </a:r>
            <a:r>
              <a:rPr lang="en-US" sz="2600" b="1" i="1" dirty="0"/>
              <a:t> </a:t>
            </a:r>
          </a:p>
          <a:p>
            <a:pPr algn="ctr"/>
            <a:r>
              <a:rPr lang="en-US" sz="2600" b="1" i="1" u="sng" dirty="0"/>
              <a:t>E-</a:t>
            </a:r>
            <a:r>
              <a:rPr lang="en-US" sz="2600" b="1" u="sng" dirty="0"/>
              <a:t>BOOK RAFFLE </a:t>
            </a:r>
            <a:r>
              <a:rPr lang="en-US" sz="2600" b="1" dirty="0"/>
              <a:t>AND TO BE NOTIFIED WHEN THE AUDIOBOOK IS AVAILABLE</a:t>
            </a:r>
          </a:p>
          <a:p>
            <a:pPr algn="ctr"/>
            <a:endParaRPr lang="en-US" sz="2600" b="1" dirty="0"/>
          </a:p>
          <a:p>
            <a:pPr algn="ctr"/>
            <a:endParaRPr lang="en-US" sz="2600" b="1" dirty="0"/>
          </a:p>
          <a:p>
            <a:pPr algn="ctr"/>
            <a:endParaRPr lang="en-US" sz="2600" b="1" dirty="0"/>
          </a:p>
          <a:p>
            <a:pPr algn="ctr"/>
            <a:endParaRPr lang="en-US" sz="2600" b="1" dirty="0"/>
          </a:p>
          <a:p>
            <a:pPr algn="ctr"/>
            <a:endParaRPr lang="en-US" sz="2600" b="1" dirty="0"/>
          </a:p>
          <a:p>
            <a:pPr algn="ctr"/>
            <a:endParaRPr lang="en-US" sz="2600" b="1" dirty="0"/>
          </a:p>
          <a:p>
            <a:pPr algn="ctr"/>
            <a:endParaRPr lang="en-US" sz="2600" b="1" dirty="0"/>
          </a:p>
          <a:p>
            <a:pPr algn="ctr"/>
            <a:endParaRPr lang="en-US" sz="2600" b="1" dirty="0"/>
          </a:p>
        </p:txBody>
      </p:sp>
      <p:cxnSp>
        <p:nvCxnSpPr>
          <p:cNvPr id="4" name="Straight Connector 3">
            <a:extLst>
              <a:ext uri="{FF2B5EF4-FFF2-40B4-BE49-F238E27FC236}">
                <a16:creationId xmlns:a16="http://schemas.microsoft.com/office/drawing/2014/main" id="{7D3B759E-EA97-8A30-526F-C4D82633562B}"/>
              </a:ext>
            </a:extLst>
          </p:cNvPr>
          <p:cNvCxnSpPr>
            <a:cxnSpLocks/>
          </p:cNvCxnSpPr>
          <p:nvPr/>
        </p:nvCxnSpPr>
        <p:spPr>
          <a:xfrm>
            <a:off x="6509726" y="205712"/>
            <a:ext cx="0" cy="6010568"/>
          </a:xfrm>
          <a:prstGeom prst="line">
            <a:avLst/>
          </a:prstGeom>
          <a:ln w="38100"/>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677369B1-253A-AEED-0F13-3CE382178ADB}"/>
              </a:ext>
            </a:extLst>
          </p:cNvPr>
          <p:cNvPicPr>
            <a:picLocks noChangeAspect="1"/>
          </p:cNvPicPr>
          <p:nvPr/>
        </p:nvPicPr>
        <p:blipFill>
          <a:blip r:embed="rId5"/>
          <a:stretch>
            <a:fillRect/>
          </a:stretch>
        </p:blipFill>
        <p:spPr>
          <a:xfrm>
            <a:off x="7544219" y="3112732"/>
            <a:ext cx="2937719" cy="2991788"/>
          </a:xfrm>
          <a:prstGeom prst="rect">
            <a:avLst/>
          </a:prstGeom>
        </p:spPr>
      </p:pic>
    </p:spTree>
    <p:extLst>
      <p:ext uri="{BB962C8B-B14F-4D97-AF65-F5344CB8AC3E}">
        <p14:creationId xmlns:p14="http://schemas.microsoft.com/office/powerpoint/2010/main" val="996917863"/>
      </p:ext>
    </p:extLst>
  </p:cSld>
  <p:clrMapOvr>
    <a:masterClrMapping/>
  </p:clrMapOvr>
  <p:transition/>
</p:sld>
</file>

<file path=ppt/theme/theme1.xml><?xml version="1.0" encoding="utf-8"?>
<a:theme xmlns:a="http://schemas.openxmlformats.org/drawingml/2006/main" name="2_Office Theme">
  <a:themeElements>
    <a:clrScheme name="213F7D">
      <a:dk1>
        <a:srgbClr val="000000"/>
      </a:dk1>
      <a:lt1>
        <a:srgbClr val="FFFFFF"/>
      </a:lt1>
      <a:dk2>
        <a:srgbClr val="203F7D"/>
      </a:dk2>
      <a:lt2>
        <a:srgbClr val="FFFEFE"/>
      </a:lt2>
      <a:accent1>
        <a:srgbClr val="A9A9A9"/>
      </a:accent1>
      <a:accent2>
        <a:srgbClr val="203F7D"/>
      </a:accent2>
      <a:accent3>
        <a:srgbClr val="000000"/>
      </a:accent3>
      <a:accent4>
        <a:srgbClr val="929292"/>
      </a:accent4>
      <a:accent5>
        <a:srgbClr val="D5D5D5"/>
      </a:accent5>
      <a:accent6>
        <a:srgbClr val="FEFFFF"/>
      </a:accent6>
      <a:hlink>
        <a:srgbClr val="0563C1"/>
      </a:hlink>
      <a:folHlink>
        <a:srgbClr val="D5D5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213F7D">
      <a:dk1>
        <a:srgbClr val="000000"/>
      </a:dk1>
      <a:lt1>
        <a:srgbClr val="FFFFFF"/>
      </a:lt1>
      <a:dk2>
        <a:srgbClr val="203F7D"/>
      </a:dk2>
      <a:lt2>
        <a:srgbClr val="FFFEFE"/>
      </a:lt2>
      <a:accent1>
        <a:srgbClr val="A9A9A9"/>
      </a:accent1>
      <a:accent2>
        <a:srgbClr val="203F7D"/>
      </a:accent2>
      <a:accent3>
        <a:srgbClr val="000000"/>
      </a:accent3>
      <a:accent4>
        <a:srgbClr val="929292"/>
      </a:accent4>
      <a:accent5>
        <a:srgbClr val="D5D5D5"/>
      </a:accent5>
      <a:accent6>
        <a:srgbClr val="FEFFFF"/>
      </a:accent6>
      <a:hlink>
        <a:srgbClr val="0563C1"/>
      </a:hlink>
      <a:folHlink>
        <a:srgbClr val="D5D5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213F7D">
      <a:dk1>
        <a:srgbClr val="000000"/>
      </a:dk1>
      <a:lt1>
        <a:srgbClr val="FFFFFF"/>
      </a:lt1>
      <a:dk2>
        <a:srgbClr val="203F7D"/>
      </a:dk2>
      <a:lt2>
        <a:srgbClr val="FFFEFE"/>
      </a:lt2>
      <a:accent1>
        <a:srgbClr val="A9A9A9"/>
      </a:accent1>
      <a:accent2>
        <a:srgbClr val="203F7D"/>
      </a:accent2>
      <a:accent3>
        <a:srgbClr val="000000"/>
      </a:accent3>
      <a:accent4>
        <a:srgbClr val="929292"/>
      </a:accent4>
      <a:accent5>
        <a:srgbClr val="D5D5D5"/>
      </a:accent5>
      <a:accent6>
        <a:srgbClr val="FEFFFF"/>
      </a:accent6>
      <a:hlink>
        <a:srgbClr val="0563C1"/>
      </a:hlink>
      <a:folHlink>
        <a:srgbClr val="D5D5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2">
  <a:themeElements>
    <a:clrScheme name="Virtuoso Brand 2025">
      <a:dk1>
        <a:srgbClr val="001141"/>
      </a:dk1>
      <a:lt1>
        <a:srgbClr val="FFFFFF"/>
      </a:lt1>
      <a:dk2>
        <a:srgbClr val="000000"/>
      </a:dk2>
      <a:lt2>
        <a:srgbClr val="EFEFEF"/>
      </a:lt2>
      <a:accent1>
        <a:srgbClr val="004B87"/>
      </a:accent1>
      <a:accent2>
        <a:srgbClr val="3983BF"/>
      </a:accent2>
      <a:accent3>
        <a:srgbClr val="6891B0"/>
      </a:accent3>
      <a:accent4>
        <a:srgbClr val="97B7C5"/>
      </a:accent4>
      <a:accent5>
        <a:srgbClr val="92C1E9"/>
      </a:accent5>
      <a:accent6>
        <a:srgbClr val="D7F1FA"/>
      </a:accent6>
      <a:hlink>
        <a:srgbClr val="1D5C92"/>
      </a:hlink>
      <a:folHlink>
        <a:srgbClr val="3983BF"/>
      </a:folHlink>
    </a:clrScheme>
    <a:fontScheme name="Georgia-Arial">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a:latin typeface="Georgia" panose="02040502050405020303" pitchFamily="18" charset="0"/>
          </a:defRPr>
        </a:defPPr>
      </a:lstStyle>
    </a:txDef>
  </a:objectDefaults>
  <a:extraClrSchemeLst/>
  <a:extLst>
    <a:ext uri="{05A4C25C-085E-4340-85A3-A5531E510DB2}">
      <thm15:themeFamily xmlns:thm15="http://schemas.microsoft.com/office/thememl/2012/main" name="25_VTW_PowerPoint_F2" id="{38A93437-2986-F344-B059-654A58C1F1D4}" vid="{5924AC07-9FCB-834A-AF50-452ACAE50BC9}"/>
    </a:ext>
  </a:extLst>
</a:theme>
</file>

<file path=ppt/theme/theme5.xml><?xml version="1.0" encoding="utf-8"?>
<a:theme xmlns:a="http://schemas.openxmlformats.org/drawingml/2006/main" name="Title 1">
  <a:themeElements>
    <a:clrScheme name="Virtuoso Brand 2025">
      <a:dk1>
        <a:srgbClr val="001141"/>
      </a:dk1>
      <a:lt1>
        <a:srgbClr val="FFFFFF"/>
      </a:lt1>
      <a:dk2>
        <a:srgbClr val="000000"/>
      </a:dk2>
      <a:lt2>
        <a:srgbClr val="EFEFEF"/>
      </a:lt2>
      <a:accent1>
        <a:srgbClr val="004B87"/>
      </a:accent1>
      <a:accent2>
        <a:srgbClr val="3983BF"/>
      </a:accent2>
      <a:accent3>
        <a:srgbClr val="6891B0"/>
      </a:accent3>
      <a:accent4>
        <a:srgbClr val="97B7C5"/>
      </a:accent4>
      <a:accent5>
        <a:srgbClr val="92C1E9"/>
      </a:accent5>
      <a:accent6>
        <a:srgbClr val="D7F1FA"/>
      </a:accent6>
      <a:hlink>
        <a:srgbClr val="1D5C92"/>
      </a:hlink>
      <a:folHlink>
        <a:srgbClr val="3983BF"/>
      </a:folHlink>
    </a:clrScheme>
    <a:fontScheme name="Georgia-Arial">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a:latin typeface="Georgia" panose="02040502050405020303" pitchFamily="18" charset="0"/>
          </a:defRPr>
        </a:defPPr>
      </a:lstStyle>
    </a:txDef>
  </a:objectDefaults>
  <a:extraClrSchemeLst/>
  <a:extLst>
    <a:ext uri="{05A4C25C-085E-4340-85A3-A5531E510DB2}">
      <thm15:themeFamily xmlns:thm15="http://schemas.microsoft.com/office/thememl/2012/main" name="25_VTW_PowerPoint_F2" id="{38A93437-2986-F344-B059-654A58C1F1D4}" vid="{2B3C98AE-00E1-7C47-B6F6-EB7B0AC9BA6D}"/>
    </a:ext>
  </a:extLst>
</a:theme>
</file>

<file path=ppt/theme/theme6.xml><?xml version="1.0" encoding="utf-8"?>
<a:theme xmlns:a="http://schemas.openxmlformats.org/drawingml/2006/main" name="4_Office Theme">
  <a:themeElements>
    <a:clrScheme name="213F7D">
      <a:dk1>
        <a:srgbClr val="000000"/>
      </a:dk1>
      <a:lt1>
        <a:srgbClr val="FFFFFF"/>
      </a:lt1>
      <a:dk2>
        <a:srgbClr val="203F7D"/>
      </a:dk2>
      <a:lt2>
        <a:srgbClr val="FFFEFE"/>
      </a:lt2>
      <a:accent1>
        <a:srgbClr val="A9A9A9"/>
      </a:accent1>
      <a:accent2>
        <a:srgbClr val="203F7D"/>
      </a:accent2>
      <a:accent3>
        <a:srgbClr val="000000"/>
      </a:accent3>
      <a:accent4>
        <a:srgbClr val="929292"/>
      </a:accent4>
      <a:accent5>
        <a:srgbClr val="D5D5D5"/>
      </a:accent5>
      <a:accent6>
        <a:srgbClr val="FEFFFF"/>
      </a:accent6>
      <a:hlink>
        <a:srgbClr val="0563C1"/>
      </a:hlink>
      <a:folHlink>
        <a:srgbClr val="D5D5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213F7D">
      <a:dk1>
        <a:srgbClr val="000000"/>
      </a:dk1>
      <a:lt1>
        <a:srgbClr val="FFFFFF"/>
      </a:lt1>
      <a:dk2>
        <a:srgbClr val="203F7D"/>
      </a:dk2>
      <a:lt2>
        <a:srgbClr val="FFFEFE"/>
      </a:lt2>
      <a:accent1>
        <a:srgbClr val="A9A9A9"/>
      </a:accent1>
      <a:accent2>
        <a:srgbClr val="203F7D"/>
      </a:accent2>
      <a:accent3>
        <a:srgbClr val="000000"/>
      </a:accent3>
      <a:accent4>
        <a:srgbClr val="929292"/>
      </a:accent4>
      <a:accent5>
        <a:srgbClr val="D5D5D5"/>
      </a:accent5>
      <a:accent6>
        <a:srgbClr val="FEFFFF"/>
      </a:accent6>
      <a:hlink>
        <a:srgbClr val="0563C1"/>
      </a:hlink>
      <a:folHlink>
        <a:srgbClr val="D5D5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213F7D">
      <a:dk1>
        <a:srgbClr val="000000"/>
      </a:dk1>
      <a:lt1>
        <a:srgbClr val="FFFFFF"/>
      </a:lt1>
      <a:dk2>
        <a:srgbClr val="203F7D"/>
      </a:dk2>
      <a:lt2>
        <a:srgbClr val="FFFEFE"/>
      </a:lt2>
      <a:accent1>
        <a:srgbClr val="A9A9A9"/>
      </a:accent1>
      <a:accent2>
        <a:srgbClr val="203F7D"/>
      </a:accent2>
      <a:accent3>
        <a:srgbClr val="000000"/>
      </a:accent3>
      <a:accent4>
        <a:srgbClr val="929292"/>
      </a:accent4>
      <a:accent5>
        <a:srgbClr val="D5D5D5"/>
      </a:accent5>
      <a:accent6>
        <a:srgbClr val="FEFFFF"/>
      </a:accent6>
      <a:hlink>
        <a:srgbClr val="0563C1"/>
      </a:hlink>
      <a:folHlink>
        <a:srgbClr val="D5D5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213F7D">
      <a:dk1>
        <a:srgbClr val="000000"/>
      </a:dk1>
      <a:lt1>
        <a:srgbClr val="FFFFFF"/>
      </a:lt1>
      <a:dk2>
        <a:srgbClr val="203F7D"/>
      </a:dk2>
      <a:lt2>
        <a:srgbClr val="FFFEFE"/>
      </a:lt2>
      <a:accent1>
        <a:srgbClr val="A9A9A9"/>
      </a:accent1>
      <a:accent2>
        <a:srgbClr val="203F7D"/>
      </a:accent2>
      <a:accent3>
        <a:srgbClr val="000000"/>
      </a:accent3>
      <a:accent4>
        <a:srgbClr val="929292"/>
      </a:accent4>
      <a:accent5>
        <a:srgbClr val="D5D5D5"/>
      </a:accent5>
      <a:accent6>
        <a:srgbClr val="FEFFFF"/>
      </a:accent6>
      <a:hlink>
        <a:srgbClr val="0563C1"/>
      </a:hlink>
      <a:folHlink>
        <a:srgbClr val="D5D5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59817</TotalTime>
  <Words>73</Words>
  <Application>Microsoft Macintosh PowerPoint</Application>
  <PresentationFormat>Widescreen</PresentationFormat>
  <Paragraphs>24</Paragraphs>
  <Slides>2</Slides>
  <Notes>1</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2</vt:i4>
      </vt:variant>
    </vt:vector>
  </HeadingPairs>
  <TitlesOfParts>
    <vt:vector size="21" baseType="lpstr">
      <vt:lpstr>Arial</vt:lpstr>
      <vt:lpstr>Avenir Book</vt:lpstr>
      <vt:lpstr>Avenir Light</vt:lpstr>
      <vt:lpstr>Avenir Light Oblique</vt:lpstr>
      <vt:lpstr>Calibri</vt:lpstr>
      <vt:lpstr>Frutiger 55 Roman</vt:lpstr>
      <vt:lpstr>Georgia</vt:lpstr>
      <vt:lpstr>System Font Regular</vt:lpstr>
      <vt:lpstr>Times New Roman</vt:lpstr>
      <vt:lpstr>Wingdings</vt:lpstr>
      <vt:lpstr>2_Office Theme</vt:lpstr>
      <vt:lpstr>1_Office Theme</vt:lpstr>
      <vt:lpstr>3_Office Theme</vt:lpstr>
      <vt:lpstr>Title 2</vt:lpstr>
      <vt:lpstr>Title 1</vt:lpstr>
      <vt:lpstr>4_Office Theme</vt:lpstr>
      <vt:lpstr>5_Office Theme</vt:lpstr>
      <vt:lpstr>6_Office Theme</vt:lpstr>
      <vt:lpstr>7_Office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Sousa</dc:creator>
  <cp:lastModifiedBy>Mickey Alam Khan</cp:lastModifiedBy>
  <cp:revision>367</cp:revision>
  <dcterms:created xsi:type="dcterms:W3CDTF">2022-07-06T17:56:08Z</dcterms:created>
  <dcterms:modified xsi:type="dcterms:W3CDTF">2026-05-12T14:19:06Z</dcterms:modified>
</cp:coreProperties>
</file>