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1"/>
    <p:restoredTop sz="96192"/>
  </p:normalViewPr>
  <p:slideViewPr>
    <p:cSldViewPr snapToGrid="0">
      <p:cViewPr varScale="1">
        <p:scale>
          <a:sx n="122" d="100"/>
          <a:sy n="122" d="100"/>
        </p:scale>
        <p:origin x="3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4AEEA-A69E-920F-2AF3-002E583E45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4AC6BC-2F52-335B-D614-5D229BF66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8E4C3-A4AF-0CAA-3918-6918FA8BE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0D24-29A0-C34E-B91C-79D52997E1D0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94052-4E5C-90D4-3462-5B513D6F9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C47BA-0ED4-F9AC-E1F5-99688033A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5846-ADC0-8F42-8511-943D7F0D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4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229F3-66DB-6D04-E9EA-5AFE40122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5B09F-3839-0369-EEE8-12AF61099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EFFFC-6021-2F6F-945F-325F7AF8C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0D24-29A0-C34E-B91C-79D52997E1D0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695DF-9993-7F66-6642-941C5124D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2DA22-BC10-F67E-829A-313145D77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5846-ADC0-8F42-8511-943D7F0D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5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0840E9-D58D-7496-9502-6EC018781F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2CEAEC-9AAE-6B7D-572E-9E94A2A9F6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AEA06-AB3B-3D25-0D76-2C59EDC1F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0D24-29A0-C34E-B91C-79D52997E1D0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3801D-7809-C75B-B7E4-124D37A7D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A237D-EAE5-5C3B-D6CE-AE2883DB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5846-ADC0-8F42-8511-943D7F0D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4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22835-247A-B645-A2FF-F005F1EE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D8DD2-2A37-13BC-8F1C-A632F9514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CD203-89A8-09CB-FD94-D64953C9B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0D24-29A0-C34E-B91C-79D52997E1D0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30C1F-A1C6-0388-E6A5-8B908F586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9A012-A301-8C31-EB65-82318F3F6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5846-ADC0-8F42-8511-943D7F0D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142FA-9B7E-9B7D-F780-4902F71C6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31CE6-BD9C-80A7-D599-5A48ACFE6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9D858-13ED-37FD-9C03-3F1A9AA74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0D24-29A0-C34E-B91C-79D52997E1D0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F698B-C12A-727E-2EE9-8C9E49A5D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59FAE-D16B-AB92-4BC8-7537D588A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5846-ADC0-8F42-8511-943D7F0D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5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6DD8B-B350-2FB2-E639-B0F4663D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176E9-6426-FA83-3184-4FFB11633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EF8B9-F244-9597-FDF1-CA3B481AB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5CFC2-D1BE-8E99-A04D-D534FED8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0D24-29A0-C34E-B91C-79D52997E1D0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CA332-95AD-677F-1D23-9279862D4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296478-4DF7-F380-7B3E-F9848D8E3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5846-ADC0-8F42-8511-943D7F0D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86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D7A6A-FA01-71BD-41FA-42505550B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392BF-B900-8BC8-6377-9DF6B5F7A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EFED15-98EF-BB5D-58BD-7430F706F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303D3A-FE25-4993-6099-C5FC2B7B42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82F2D8-912E-4D46-F7AF-A51D5B932D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E6079B-DED0-0876-A548-DCAFBABC3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0D24-29A0-C34E-B91C-79D52997E1D0}" type="datetimeFigureOut">
              <a:rPr lang="en-US" smtClean="0"/>
              <a:t>1/18/24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A2607F-BD0C-7917-A005-FAB20455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892D3B-D5DD-00DB-BF57-13F0DEC0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5846-ADC0-8F42-8511-943D7F0D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4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5EBD4-1F47-DC0E-A694-2438A122F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F316D5-A5B3-BB91-E2EF-8DB5B5C9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0D24-29A0-C34E-B91C-79D52997E1D0}" type="datetimeFigureOut">
              <a:rPr lang="en-US" smtClean="0"/>
              <a:t>1/18/24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ACCA79-10E0-543A-0585-A6C1CC930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0DA8DA-3BE0-929C-C275-8B0314673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5846-ADC0-8F42-8511-943D7F0D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9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158E52-08D7-E134-9E8D-491AEC87D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0D24-29A0-C34E-B91C-79D52997E1D0}" type="datetimeFigureOut">
              <a:rPr lang="en-US" smtClean="0"/>
              <a:t>1/18/24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F0D667-55C2-C896-01B2-6FEA8B2D4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F6513-73BB-4ECF-C110-0AB0F9C74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5846-ADC0-8F42-8511-943D7F0D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7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A9E5A-4307-FB32-2A75-8DDDA1185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6AEC4-83E5-BE13-9151-6E1104108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6A6D9-6750-AD19-FC40-1DE108EF0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ADBF4-2A3F-D58F-30B3-B2B922C00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0D24-29A0-C34E-B91C-79D52997E1D0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5567C8-DEA1-0DF4-9C83-51489162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5351B-5B20-D027-3555-C47FA66C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5846-ADC0-8F42-8511-943D7F0D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1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4D0EE-F9DA-94F4-561A-0D2223C7D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0D70DB-3478-F1FB-BCA3-44BAEA7F03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85298-8BA2-8BD9-0DB8-1ED092818A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399B8-9CCB-18CC-29A5-2ACA89B7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C0D24-29A0-C34E-B91C-79D52997E1D0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54DF56-45FA-F8A6-A6F5-C1D4CCA7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EC768-0162-EE43-04AD-8D7A65375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55846-ADC0-8F42-8511-943D7F0D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09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CBF82C-3429-7C2C-C2AB-997FAD353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29032-00BD-10BB-35D0-F4A317875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03DBD-4130-31F5-5CEA-E05501E40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C0D24-29A0-C34E-B91C-79D52997E1D0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C99BB-1C99-4F2D-07F1-EA569E082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B41ED-07F2-374F-25B0-D4870FD2A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55846-ADC0-8F42-8511-943D7F0DC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01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6FE85-DB8E-2BBC-7EE1-69148D2FC6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Larken" pitchFamily="2" charset="77"/>
              </a:rPr>
              <a:t>Luxury Outlook Summit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9DB498-E7C3-EE53-A566-4E427A70CC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  <a:latin typeface="Larken" pitchFamily="2" charset="77"/>
              </a:rPr>
              <a:t>Luxury Roundtable </a:t>
            </a:r>
            <a:r>
              <a:rPr lang="en-US" dirty="0"/>
              <a:t>Presentation</a:t>
            </a:r>
          </a:p>
          <a:p>
            <a:endParaRPr lang="en-US" dirty="0"/>
          </a:p>
          <a:p>
            <a:r>
              <a:rPr lang="en-US" dirty="0"/>
              <a:t>How will the year turn out for luxury marketers?</a:t>
            </a:r>
          </a:p>
        </p:txBody>
      </p:sp>
    </p:spTree>
    <p:extLst>
      <p:ext uri="{BB962C8B-B14F-4D97-AF65-F5344CB8AC3E}">
        <p14:creationId xmlns:p14="http://schemas.microsoft.com/office/powerpoint/2010/main" val="1680210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 [Autosaved]" id="{ABF1BD76-AAAA-B24A-92FA-66923E6A44E5}" vid="{CCAE8B5E-4149-5445-B3A0-CB859383A8B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</TotalTime>
  <Words>18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Larken</vt:lpstr>
      <vt:lpstr>Office Theme</vt:lpstr>
      <vt:lpstr>Luxury Outlook Summit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Luxury Outlook Summit 2024</dc:title>
  <dc:creator>Mickey Alam Khan</dc:creator>
  <cp:lastModifiedBy>Mickey Alam Khan</cp:lastModifiedBy>
  <cp:revision>2</cp:revision>
  <dcterms:created xsi:type="dcterms:W3CDTF">2024-01-17T13:01:13Z</dcterms:created>
  <dcterms:modified xsi:type="dcterms:W3CDTF">2024-01-18T17:25:37Z</dcterms:modified>
</cp:coreProperties>
</file>